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81" r:id="rId5"/>
    <p:sldId id="267" r:id="rId6"/>
    <p:sldId id="283" r:id="rId7"/>
    <p:sldId id="284" r:id="rId8"/>
    <p:sldId id="296" r:id="rId9"/>
    <p:sldId id="285" r:id="rId10"/>
    <p:sldId id="289" r:id="rId11"/>
    <p:sldId id="258" r:id="rId12"/>
    <p:sldId id="260" r:id="rId13"/>
    <p:sldId id="261" r:id="rId14"/>
    <p:sldId id="262" r:id="rId15"/>
    <p:sldId id="263" r:id="rId16"/>
    <p:sldId id="265" r:id="rId17"/>
    <p:sldId id="266" r:id="rId18"/>
    <p:sldId id="290" r:id="rId19"/>
    <p:sldId id="270" r:id="rId20"/>
    <p:sldId id="297" r:id="rId21"/>
    <p:sldId id="271" r:id="rId22"/>
    <p:sldId id="298" r:id="rId23"/>
    <p:sldId id="29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32F30B-1473-F947-9189-8D0F953D7BA4}">
          <p14:sldIdLst>
            <p14:sldId id="256"/>
          </p14:sldIdLst>
        </p14:section>
        <p14:section name="What is node.js" id="{EC55F21C-9B4C-E342-ABC3-C181F51BD708}">
          <p14:sldIdLst>
            <p14:sldId id="257"/>
            <p14:sldId id="281"/>
            <p14:sldId id="267"/>
            <p14:sldId id="283"/>
            <p14:sldId id="284"/>
            <p14:sldId id="296"/>
            <p14:sldId id="285"/>
            <p14:sldId id="289"/>
            <p14:sldId id="258"/>
            <p14:sldId id="260"/>
            <p14:sldId id="261"/>
            <p14:sldId id="262"/>
            <p14:sldId id="263"/>
            <p14:sldId id="265"/>
            <p14:sldId id="266"/>
            <p14:sldId id="290"/>
            <p14:sldId id="270"/>
            <p14:sldId id="297"/>
            <p14:sldId id="271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741"/>
  </p:normalViewPr>
  <p:slideViewPr>
    <p:cSldViewPr snapToGrid="0" snapToObjects="1" showGuides="1">
      <p:cViewPr varScale="1">
        <p:scale>
          <a:sx n="102" d="100"/>
          <a:sy n="102" d="100"/>
        </p:scale>
        <p:origin x="14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30:19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958 11 24575,'-17'0'0,"5"0"0,-22 0 0,12 0 0,-24 0 0,8 0 0,0 6 0,-8 10 0,8 7 0,-11 2 0,1 5 0,0-12 0,10 9 0,2-11 0,10 3 0,-1-6 0,8-1 0,2-1 0,7-1 0,0-4 0,4 3 0,-3-4 0,3 5 0,-11 2 0,-12 8 0,-13 15 0,2-3 0,-2 17 0,5-18 0,6 6 0,1-8 0,12-10 0,7-2 0,5-7 0,-3 0 0,8 0 0,-4 0 0,5 0 0,0 0 0,0 0 0,0 0 0,0 7 0,0 2 0,0 17 0,0 2 0,0 1 0,0-4 0,0-8 0,0-1 0,0-7 0,0-2 0,0-7 0,0 0 0,5 0 0,2 7 0,13 12 0,14 13 0,4 20 0,30 1 0,-24 11 0,24-11 0,-33-11 0,5-12 0,-21-21 0,5-1 0,-12-7 0,12 1 0,5 1 0,9 2 0,0 0 0,8 0 0,-8-7 0,1 5 0,-4-12 0,-16 5 0,15-6 0,-3 0 0,17 0 0,13 0 0,2 0 0,13 0 0,0 0 0,-12 0 0,-4 0 0,-21 0 0,-4 0 0,1 0 0,2 0 0,38 0 0,-21 0 0,-5 0 0,3 0 0,29 0 0,13 0 0,-4 0 0,-15 0 0,-13 0 0,10 0 0,-22 0 0,2 0 0,0 0 0,6 0 0,-6 0 0,0 0 0,10 0 0,13 0 0,-12-7 0,-4 5 0,-12-12 0,-9 12 0,6-5 0,-7 0 0,10-2 0,13 0 0,-10-5 0,9 12 0,-22-11 0,-2 11 0,-10-3 0,-7 5 0,-1 0 0,-8 0 0,7 0 0,2 0 0,17 0 0,14 0 0,1 0 0,22 0 0,-22 0 0,10 0 0,-13 0 0,-10 0 0,-2 0 0,-10 0 0,22 0 0,-6 0 0,18 0 0,15 0 0,-7 0 0,-15 0 0,0 0 0,14 0 0,9 0 0,-29 0 0,-8 0 0,-3 0 0,12 0 0,6 0 0,-1 0 0,2 0 0,30 0 0,-24 0 0,1 0 0,33 0 0,-40 0 0,0 0 0,27 0 0,-6 7 0,-28-6 0,-17 7 0,25-8 0,-9 0 0,44 0 0,-12 0 0,-18 0 0,2 0 0,36 0 0,-35 0 0,0 0 0,31 0 0,-17 0 0,-17 0 0,-23 0 0,20 0 0,-17 0 0,32 0 0,6 9 0,0 2 0,12 1 0,-15 5 0,-12-8 0,-4 8 0,-21-8 0,-4 4 0,14-3 0,-8 5 0,32 3 0,-22-2 0,22 3 0,-10-10 0,1 7 0,-4-15 0,-21 12 0,-11-11 0,-3 3 0,-13 0 0,22-4 0,9 4 0,36 4 0,-12-6 0,-16 1 0,1 1 0,30 5 0,13-7 0,-4 6 0,-37-9 0,-6 0 0,-22 0 0,23 0 0,4 0 0,23 0 0,15 0 0,-11 0 0,-27 0 0,0 0 0,42 0 0,0 0 0,-17 0 0,-17 0 0,-23 0 0,-9 0 0,-5 0 0,5 0 0,9 0 0,10 0 0,0 0 0,0 0 0,0 0 0,-10 0 0,-2 0 0,-17 0 0,5 0 0,-12-4 0,12 3 0,-5-4 0,17-2 0,15-3 0,0-7 0,9 0 0,-12 1 0,0 0 0,-9 1 0,-11 7 0,-11-3 0,-7 6 0,3-23 0,0-3 0,5-29 0,-1-4 0,2-12 0,1-15 0,0 11 0,-2 1 0,-7 19 0,1 21 0,-10 3 0,4 17 0,-6 2 0,0 7 0,0-8 0,0-1 0,0-29 0,0 16 0,0-16 0,0 21 0,0 1 0,0 0 0,-6 0 0,4 7 0,-3 1 0,-7 1 0,4 5 0,-19-22 0,-6-1 0,1-5 0,-11-10 0,16 22 0,-2-8 0,10 17 0,-5-6 0,12 13 0,-1-5 0,-13 4 0,16 7 0,-34-15 0,13 10 0,-29-14 0,18 10 0,-16-2 0,20 2 0,-1 6 0,10-2 0,12 10 0,7-4 0,-7 5 0,-12 0 0,-22-8 0,-13 6 0,-12-7 0,-15-1 0,-4 8 0,0-8 0,4 10 0,15-8 0,22 6 0,5-7 0,14 9 0,-16 0 0,-13 0 0,-27 0 0,-4 0 0,40 0 0,0 0 0,0 0 0,0 0 0,0 0 0,0 0 0,-40 0 0,4 0 0,37 0 0,6 0 0,12 0 0,-15 0 0,-28-10 0,25 9 0,-4 0 0,-16-3 0,-5-2-855,-18-1 1,-4 0 854,26 6 0,-1 1 0,3-2 0,-14-5 0,2 0-320,-9 6 0,3 2 320,31-1 0,3 0 0,-2 0 0,1 0 0,-38 0 0,43 0 0,0 0 0,2 0 0,-3 0 0,-18 0 0,-5 0-716,-18 0 1,-3 0 715,31 0 0,0 0 0,-3 0 0,-20 0 0,-4-1 0,4 2 0,19 2 0,3 1 0,-3 0 0,-17 1 0,-3 0 0,8 2 0,1 5 0,3 1 375,-18-4 0,1-1-375,21-3 0,0 1 0,-21 1 0,-1-1 0,17-4 0,-1 0 0,-14 5 0,-3 0-334,1-7 0,1 0 334,6 0 0,-1 0 0,-8 0 0,0 0 0,2 0 0,3 0 0,16 0 0,2 0-69,-2 0 0,3 0 69,17-1 0,3 2 1426,-36 7-1426,37-7 0,-1 0 797,-29 7-797,31-3 0,-3-1 0,1-4 0,1 2 1444,-30 15-1444,30-16 0,-1 0 169,-36 7-169,11-8 0,2 0 0,17 0 0,23 0 0,2 0 0,9 0 0,1 0 0,-10 0 0,-2 0 0,-10 0 0,0 0 0,9 0 0,3 0 0,10 0 0,0 0 0,7 0 0,1 0 0,1 0 0,-2 0 0,0 0 0,-15 0 0,12 0 0,-14 0 0,10 0 0,7 0 0,2-4 0,6 3 0,1-4 0,0 5 0,0 0 0,0 0 0,-1 0 0,-6 0 0,-2 0 0,-17 0 0,-15 0 0,0 0 0,-10 0 0,23 0 0,2 6 0,17-5 0,2 5 0,11-1 0,1 0 0,5 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30:2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680 281 24575,'-27'0'0,"-5"0"0,-6 0 0,-8 0 0,8-7 0,-1 11 0,3-9 0,17 15 0,2-5 0,11 5 0,-3 1 0,8-1 0,-10 16 0,-3-4 0,-3 23 0,-13 6 0,4 0 0,0 0 0,-4-6 0,14-16 0,-5 7 0,13-17 0,3-2 0,0-7 0,4 7 0,-9 2 0,8 29 0,-11-6 0,3 31 0,-16-10 0,3 28 0,-3-23 0,6 19 0,5-45 0,5 6 0,4-22 0,6-7 0,0-2 0,0-7 0,0 0 0,0 17 0,0 4 0,0 30 0,0 17 0,0 17 0,0 0 0,0-4 0,0-27 0,0-4 0,0-22 0,0-9 0,6-5 0,0-12 0,8 22 0,17 1 0,12 32 0,1-20 0,6 3-347,3 8 1,1 1 346,-1 0 0,1-2 0,1-5 0,-2-3 0,-13-4 0,-2-4 0,32 12 0,-14 1 0,-10-23 0,5-7 0,27 2 0,17-6 0,-23-7 0,4-1-27,2 1 0,1-1 27,0-4 0,0 0 0,4 3 0,-1 1 0,-5-4 0,-2-1 0,-6 0 0,0 0 0,4 4 0,1 0 0,1-3 0,-2-1 0,-14 0 0,2-1 0,31 1 0,2-2 0,-25-4 0,-1-2 0,7 1 0,2 0 0,-4 0 0,-1 0 0,-6 0 0,0 0-20,1 0 1,-2 0 19,-8 0 0,-2 0 0,-1 0 0,-1 0 0,3 0 0,0 0 0,0 1 0,2-2-421,23-4 1,4-2 420,-6 0 0,-1-2 0,-7-2 0,1-2 0,9 1 0,-1-1 0,-20 2 0,-3-1 0,2 1 0,-1 0 0,-1 0 0,-5 0 712,11-6-712,-2 6 40,-1-13-40,4 12 875,27-17-875,4-2 0,-1 8 0,-40 3 0,-2-1 0,28-1 0,11-8 0,-27 5 0,-4 6 0,-29-2 0,-4 9 0,0-8 0,4-3 0,21-20 0,-3 8 0,21-33 0,-14 19 0,11-11 0,-25 20 0,-6 11 0,-16 3 0,-2 7 0,-7 1 0,-5 8 0,-2 0 0,-4-17 0,0 5 0,0-23 0,0-6 0,0-13 0,0-12 0,0 0 0,0 12 0,0 4 0,0 11 0,0 1 0,0 0 0,0-12 0,-8-4 0,-14-27 0,0 11 0,6 27 0,1 0 0,-5-27 0,0-11 0,2 27 0,8 13 0,-4 6 0,12 23 0,-10-5 0,11 17 0,-8 4 0,2-10 0,1 1 0,-11-11 0,8 0 0,-18-10 0,3-2 0,0-1 0,-6-7 0,9 18 0,-1-1 0,-2 5 0,5 4 0,-7 0 0,-10 0 0,-3 5 0,-9-8 0,0 5 0,-12-6 0,18 8 0,-16-1 0,29 4 0,0 0 0,12 6 0,7 2 0,0 5 0,-17-7 0,-17-3 0,-35 1 0,24-1 0,-2 0 0,-43-1 0,30-1 0,-1-1 0,-29 2 0,43 1 0,2 1 0,-24 7 0,19-14 0,11 14 0,-11-13 0,-19 3 0,25 6 0,-4 1 0,-7-6 0,-3 1-313,-16 2 1,-2 1 312,18 0 0,-1-1 0,-15-4 0,2 1 0,23 10 0,4-1 0,3-7 0,4 0 0,-18 7 0,8-5 0,33 7 0,-31 0 0,12 0 625,-20 0-625,11 0 0,-2 0 0,-30 0 0,15 0 0,-1 0 0,-29 0 0,44 0 0,0 0 0,-35 0 0,37 0 0,-4 0 0,36 0 0,-12 0 0,-7 0 0,-13 0 0,-38 10 0,36-4 0,0 1 0,7 4 0,-1-1 0,-22-3 0,2-1 0,-14 11 0,28-16 0,3 0 0,-11 15 0,13-15 0,15 12 0,17-11 0,2 3 0,-10 2 0,-4 2 0,-18 7 0,-11 1 0,-4 9 0,-12-5 0,12 6 0,14-12 0,14 0 0,9-2 0,8-6 0,7 3 0,-5-9 0,-7 11 0,-5-4 0,-7 6 0,0 0 0,8 0 0,-1-6 0,12-2 0,6-2 0,1-3 0,0 4 0,4-1 0,-3-2 0,8 6 0,-3-6 0,4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30:37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1088 141 24575,'-49'8'0,"-10"23"0,14-10 0,-2 3 0,2 8 0,-1 2 0,-7-2 0,-1 2 0,8 3 0,2 1 0,-5 1 0,0 0 0,3 1 0,4-2 0,-19 20 0,8-14 0,32-18 0,4-7 0,5-2 0,6-7 0,2 0 0,-1 1 0,-7 6 0,-3 11 0,-6 11 0,-2 9 0,5 0 0,-9-10 0,10 7 0,-3-16 0,12 7 0,-3-17 0,10 5 0,-3 5 0,-4 9 0,7 22 0,-16 19 0,14 1 0,-1-27 0,-1 0 0,-4 27 0,7 11 0,-6-15 0,8-13 0,0-3 0,0-12 0,0 0 0,0 13 0,0-10 0,0 22 0,0 5 0,8 2 0,2 11 0,8-27 0,-1-4 0,-1-12 0,0 0 0,0 0 0,7 0 0,-5 0 0,14 12 0,-13-8 0,16 20 0,-15-8 0,13-1 0,-4 10 0,-4-22 0,8 10 0,-11-23 0,1-2 0,5 0 0,-7-14 0,7 13 0,-2-21 0,0 5 0,10-5 0,2 1 0,10 1 0,13 1 0,2 1 0,13 1 0,15-9 0,-11 7 0,11-15 0,-15 15 0,-12-15 0,-4 6 0,1-8 0,-10 0 0,9 0 0,0 0 0,-8 0 0,-2 0 0,-4 0 0,-8 0 0,10 0 0,0 0 0,12 0 0,-9 0 0,22 0 0,6-9 0,1 6 0,11-15 0,-15 16 0,-13-14 0,-2 14 0,-13-5 0,0 7 0,12 0 0,-9-7 0,0 7 0,4-2 0,31-15 0,-4 10 0,2 0 0,-31 1 0,-2-1 0,22-4 0,-2-1 0,24 0 0,0-8 0,-16 1 0,-29 8 0,-14-2 0,27 12 0,-5-14 0,1 13 0,6 2 0,-7-4 0,1 0 0,6 4 0,2 0 0,-3-5 0,-1 0 0,-7 5 0,-2-2 0,41-17 0,-17 17 0,-17-6 0,-23 2 0,-9 5 0,-12-5 0,10 6 0,4 0 0,17-7 0,12 5 0,4-5 0,-1 7 0,10 0 0,-22-7 0,10 5 0,-13-5 0,-10 7 0,-2 0 0,0 0 0,2 0 0,10-8 0,0 7 0,0-14 0,0 14 0,-10-12 0,-2 11 0,-17-8 0,-2 4 0,-7-4 0,-4 0 0,-2 0 0,-4-1 0,0 1 0,0-17 0,6 6 0,2-25 0,7 8 0,-6-23 0,5 10 0,-5-10 0,8 1 0,-2 18 0,-5-6 0,1 22 0,-9-1 0,4 8 0,-6 2 0,0 7 0,7-17 0,-5-5 0,13-28 0,-13-4 0,15-12 0,-8 12 0,1 4 0,6-1 0,-14 20 0,6-8 0,-8 30 0,0 2 0,0 7 0,0-17 0,0-5 0,0-28 0,0 9 0,0-22 0,0 9 0,0 0 0,0 13 0,0 6 0,-6 16 0,5-17 0,-19 8 0,9-10 0,-7 2 0,-2-1 0,-7-13 0,0 1 0,-1-3 0,-13-20 0,9 32 0,0 0 0,-9-30 0,-6 14 0,23 28 0,3 2 0,2 9 0,-2 1 0,-15-3 0,-6-11 0,-11-6 0,-18-15 0,-3-1 0,0 0 0,30 29 0,3 1 0,-6-13 0,-6 2 0,26 22 0,8 3 0,2 11 0,11-2 0,-3 8 0,-4-3 0,-6-2 0,-29-4 0,6-5 0,-31-4 0,22 10 0,-9-7 0,21 9 0,3-2 0,10 3 0,7 6 0,-6 0 0,-16 0 0,-13 0 0,-37 0 0,-4 0 0,0 0 0,42-4 0,0-2 0,-42 4 0,0-8 0,17 10 0,17-7 0,23 5 0,9-5 0,4 7 0,-16-8 0,-28 6 0,-26-17 0,22 18 0,-2 0 0,23-8 0,0 0 0,-31 8 0,4 0 0,7-15 0,3 15 0,-1 0 0,-1-14 0,-26 13 0,46-7 0,22 9 0,12 0 0,0 0 0,-24 0 0,9 0 0,-39 0 0,2 0 0,-26 0 0,0 0 0,17 0 0,17 0 0,13 0 0,17 0 0,4 0 0,16 0 0,1 0 0,-17 0 0,-16 0 0,-9 0 0,-21 0 0,10 0 0,-28 0 0,23 0 0,-8 0 0,38 0 0,2 0 0,17 0 0,2 5 0,7-4 0,4 8 0,1-4 0,1 5 0,-2 0 0,-11 7 0,-24-1 0,-1 12 0,-19-2 0,13-1 0,0 5 0,10-13 0,2 4 0,17-9 0,6-1 0,4-1 0,8 0 0,-4 0 0,5 0 0,0-4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30:45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705 1 24575,'-14'26'0,"-11"-2"0,-9 23 0,-5-7 0,0 1 0,5 6 0,5-24 0,7 12 0,12-24 0,-2 7 0,7-8 0,0 0 0,5 0 0,0 0 0,-4 0 0,3 0 0,-10 7 0,10-5 0,-11 12 0,6-12 0,-1 12 0,-2-12 0,8 13 0,-10-6 0,4 7 0,0 0 0,1 10 0,-3 14 0,0 1 0,-10 22 0,10-9 0,-6-1 0,13 10 0,-12-22 0,12 10 0,-5-23 0,7-2 0,0-17 0,0 5 0,0-12 0,0 5 0,0-7 0,0 0 0,0 17 0,0-6 0,0 37 0,0-4 0,0 22 0,0 0 0,0 0 0,0-12 0,0-4 0,0-12 0,0-10 0,0-2 0,0-10 0,5 0 0,-3 0 0,4 1 0,-6-1 0,0 9 0,0-6 0,0 7 0,0 0 0,0 2 0,8 22 0,-6 4 0,7-1 0,0 25 0,-6-20 0,7 23 0,-10-15 0,0 0 0,8 0 0,-6 0 0,6-13 0,-8-3 0,0-21 0,0 6 0,0-6 0,0-1 0,0-2 0,0-1 0,0-6 0,0 7 0,0 0 0,0-8 0,0 8 0,0-10 0,0 10 0,0 2 0,0 0 0,0 8 0,0-8 0,0 23 0,0-10 0,0 9 0,0-22 0,0 8 0,0-8 0,0 0 0,0 8 0,0 5 0,0 0 0,0 22 0,0-10 0,0 1 0,0-4 0,0-12 0,0-10 0,0-9 0,0-5 0,0-12 0,0 5 0,0-7 0,0 0 0,0 8 0,0 10 0,0 11 0,0 21 0,-8 4 0,6-1 0,-14-2 0,14-14 0,-12 1 0,12-9 0,-5-11 0,7-10 0,-6-1 0,5 11 0,-24 38 0,16-18 0,2 4 0,-10 13 0,0 2 0,5-1 0,0 0 0,1-2 0,-1 0 0,0 0 0,1-1 0,0-13 0,1-1 0,-1 7 0,0-3 0,-7 11 0,8-14 0,3-21 0,2-12 0,4-7 0,-3 7 0,4 12 0,-7 9 0,5 10 0,-14 13 0,14-20 0,-6 17 0,8-29 0,-6 7 0,4-18 0,-4 0 0,6-8 0,0 7 0,0 24 0,0 13 0,0 9 0,0 25 0,10-5 0,0-1 0,1 6 0,3-37 0,-6 0 0,0-16 0,3-16 0,-10 6 0,9-6 0,-1 17 0,4-8 0,4 30 0,-2-17 0,7 10 0,-5-5 0,3-8 0,-5 0 0,-2-9 0,-6-12 0,3 0 0,-2 12 0,7 9 0,4 38 0,-3-21 0,4 32 0,6-23 0,-6-1 0,4-12 0,-8-5 0,-4-25 0,-4 6 0,1-17 0,-8 0 0,3 0 0,1 0 0,1 0 0,5 8 0,2 10 0,2 10 0,8 10 0,1 0 0,0-9 0,6 6 0,-9-16 0,3 16 0,1-16 0,-1 16 0,16-2 0,-5 6 0,19 7 0,-8-4 0,7-6 0,-8 5 0,1-18 0,-20 4 0,8-14 0,-21-6 0,4-6 0,-7-5 0,0-1 0,0-5 0,0 0 0,1 0 0,-1 0 0,0 0 0,7 0 0,2 0 0,7-6 0,-7 0 0,-2-6 0,-6-5 0,0 5 0,0-5 0,-1 6 0,0 1 0,-4 0 0,4-7 0,-1-12 0,5-10 0,4-21 0,-2 9 0,2-22 0,-1 21 0,0-8 0,-3 21 0,-5 4 0,-3 8 0,-2 8 0,-3 2 0,4 7 0,-5-1 0,8-28 0,-6 5 0,16-54 0,-7 20 0,10-23 0,-11 0 0,5 23 0,-13-7 0,11 36 0,-11 3 0,3 10 0,-5-10 0,10-30 0,-7-16 0,1 28 0,1-2 0,1-7 0,-1-2 0,-4-1 0,1 0 0,8 1 0,1-2 0,-10-7 0,0 3 0,8 20 0,0 2 0,-7-47 0,7 35 0,-9 13 0,7 0 0,-5-27 0,1 27 0,1-5 0,-4-32 0,0-5-527,-1 19 1,2-1 526,2 4 0,2-5 0,-1 5 0,-2-2 0,-1 3-149,6-10 0,-1 1 149,-6 11 0,0 3 0,0-33 0,7 16 0,-6 28 0,7-7 0,1-11 0,-8 7 0,1-9-308,9-16 1,1-6 307,-6 19 0,-1-3 0,1 3 0,7-19 0,1 0 0,-4 16 0,0-3 0,0 5-251,3-8 1,0 3 250,0-11 0,0 1 0,-1 14 0,1 4 0,-2 16 0,-1 2 0,1-1 0,0 0 0,10-40 0,-14 34 0,-2-2 0,3-36 0,-3 36 0,0-2 0,-4 1 0,0 1 0,4 6 0,0-1 0,-4-6 0,-2 1 0,0 7 0,2 2 0,7-41 0,-7 42 0,1 0 0,6-42 0,-7 22 0,-2-2 0,1 6 0,0 1 0,0-1 0,0 0 0,0-2 0,0 1 0,0 11 0,0 1 804,0-9 0,0 1-804,0 9 0,0 2 859,0-36-859,0 27 0,0 13 0,0 15 0,0 10 0,0-10 0,0-15 0,0 0 0,0-37 0,0 20 0,0-10 0,-7 17 0,5 13 0,-11 10 0,12 9 0,-10 12 0,10 6 0,-8 1 0,3 0 0,-4 0 0,0 0 0,0-1 0,4 1 0,-3 0 0,3 4 0,-4-3 0,0 4 0,0-1 0,0 1 0,-8 0 0,-1-9 0,-7-6 0,-10-9 0,7 2 0,-7-2 0,10 9 0,7 2 0,2 7 0,6 1 0,1-1 0,0 6 0,0 0 0,-7-1 0,5 5 0,-13-17 0,-4 8 0,1-9 0,-8-1 0,9 5 0,1-4 0,7 12 0,2-3 0,7 8 0,-1-2 0,-6-2 0,5 0 0,-12-1 0,12-2 0,-6 8 0,1-10 0,5 10 0,-1-9 0,4 8 0,4-2 0,-6 4 0,-6-6 0,5 5 0,-12-5 0,5 0 0,-17 4 0,14-8 0,-12 9 0,22-4 0,-5 1 0,6 3 0,1-4 0,0 5 0,0 0 0,-8 0 0,-1 0 0,-7 0 0,-10 0 0,-2-7 0,-1 5 0,3-5 0,10 7 0,7 0 0,2 0 0,7 0 0,-1 0 0,1 0 0,0 0 0,0 0 0,-8 0 0,-1 0 0,0 0 0,-5 0 0,12 0 0,-5 0 0,6 0 0,1 0 0,9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11:02:0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842 25 24575,'-9'-5'0,"0"1"0,0 4 0,0 0 0,0 0 0,1 0 0,-1 0 0,0 0 0,0 0 0,-6 0 0,-2 0 0,-5 0 0,-10 0 0,-12 7 0,0 1 0,-9 7 0,11-1 0,15-7 0,-11 6 0,19-7 0,-12 2 0,14 1 0,2-5 0,0 6 0,5-5 0,-5 4 0,6-4 0,0 0 0,4 3 0,-3-7 0,7 7 0,-7-4 0,7 5 0,-7-4 0,4 3 0,-1-3 0,-3 3 0,3 1 0,0 0 0,-3 0 0,2 6 0,-3-5 0,-1 5 0,5-6 0,-3-1 0,2 7 0,-3-4 0,3 3 0,-2-5 0,2 6 0,-5 2 0,1-1 0,-6 5 0,3 4 0,-9-5 0,9 10 0,-4-13 0,7 0 0,4-2 0,-2-6 0,7-1 0,-7 1 0,7 0 0,-3 0 0,4-1 0,0 1 0,-4 0 0,3 0 0,-3-1 0,4 1 0,0 0 0,0-1 0,0 1 0,0 0 0,0 0 0,0-1 0,0 1 0,0 0 0,0 0 0,0-1 0,4 1 0,-3 0 0,7 0 0,-7-1 0,7 1 0,-7 0 0,6 0 0,-2-1 0,0 7 0,3-4 0,-3 3 0,0-5 0,-2 0 0,1 0 0,-3-1 0,7 1 0,-7 0 0,7 0 0,-7-1 0,7 1 0,-8 0 0,8 0 0,-3-1 0,0 1 0,3 0 0,-3 0 0,-1-1 0,4 1 0,-3 0 0,4 0 0,-4-1 0,2 1 0,-2 0 0,4 0 0,-4-1 0,3 1 0,-3 0 0,3-1 0,1 1 0,0 0 0,6 1 0,-5-1 0,5 1 0,0 0 0,1 0 0,1 0 0,4 1 0,-5-1 0,1 0 0,-2 0 0,0 0 0,-5-1 0,5 1 0,-6-1 0,-1 0 0,1-1 0,0-3 0,0 3 0,-1-7 0,1 3 0,0 0 0,0-3 0,-1 7 0,7-8 0,-4 8 0,4-3 0,-1 0 0,-3 3 0,10-2 0,-5 4 0,7 1 0,0-4 0,-1 3 0,-5-5 0,4 6 0,-4-6 0,5 0 0,1 0 0,0 1 0,-1 1 0,1 3 0,0-9 0,-1 4 0,1 0 0,0-4 0,-1 4 0,1 0 0,-7-3 0,6 3 0,-6-5 0,7 0 0,-1 0 0,1 5 0,0-4 0,8 4 0,-6-5 0,6 0 0,-15 0 0,5 0 0,-10 4 0,10-3 0,-11 3 0,11-4 0,-4 0 0,-1 0 0,5 0 0,-4 0 0,-1 0 0,6 0 0,-12 0 0,5 0 0,-7 0 0,1 0 0,6 0 0,-5 0 0,5 0 0,-6 0 0,0 0 0,0 0 0,-1 0 0,1 0 0,6-5 0,-5 3 0,5-3 0,-6 1 0,0 3 0,-1-2 0,7-3 0,-4 5 0,4-4 0,-7 1 0,1 3 0,0-3 0,-4 0 0,2 3 0,-2-7 0,4 7 0,0-6 0,0 2 0,-1 0 0,-3-3 0,3 7 0,-7-7 0,7 3 0,-3-4 0,3 0 0,1 0 0,0 1 0,-1-1 0,1 4 0,-4-3 0,3 3 0,-3 0 0,0-3 0,2 3 0,-6-4 0,7 5 0,-7-4 0,7 7 0,-7-7 0,7 7 0,-4-7 0,5 3 0,0-4 0,0 4 0,-5-3 0,4 3 0,-7-3 0,7-1 0,-3 4 0,0-3 0,2 3 0,-6-4 0,7 0 0,-3 0 0,0 1 0,3-1 0,-3 0 0,-1 0 0,4 0 0,-7 0 0,7 4 0,-7-3 0,3 4 0,0-5 0,1 0 0,-1 0 0,0 0 0,0 0 0,-3 0 0,7 1 0,-7-1 0,8-6 0,-8 4 0,8-4 0,-8 6 0,8-6 0,-8 5 0,9-11 0,-4 4 0,1 0 0,3-4 0,-9 11 0,9-12 0,-9 12 0,10-11 0,-10 10 0,4-4 0,-5 0 0,4 5 0,-3-5 0,3 6 0,-4-6 0,0 5 0,0-6 0,0 8 0,0-1 0,0 0 0,0-6 0,0 4 0,0-4 0,0 7 0,0-1 0,0 0 0,0 0 0,0-6 0,0 4 0,0-10 0,0 5 0,0-7 0,0 6 0,0-4 0,0 11 0,-6-12 0,5 12 0,-9-11 0,4 4 0,-1 0 0,-2 2 0,3 0 0,1 5 0,-4-5 0,8 6 0,-7 0 0,3 0 0,0 0 0,-3 5 0,3-4 0,1 3 0,-4-4 0,3 4 0,-4-3 0,0 7 0,0-7 0,0 3 0,0-4 0,-6-1 0,5 1 0,-11-2 0,10 2 0,-10-2 0,11 2 0,-5-1 0,0 0 0,4 1 0,-10-3 0,11 3 0,-6-1 0,1 5 0,5-3 0,-5 3 0,6 1 0,-6 0 0,5 4 0,-5-4 0,0 3 0,4-3 0,-4 4 0,6-4 0,0 3 0,-6-3 0,5 4 0,-11 0 0,4-5 0,-6 4 0,0-5 0,1 6 0,-1 0 0,0 0 0,6 0 0,-4 0 0,5 0 0,-7 0 0,0 0 0,0 0 0,7 0 0,-14 0 0,11 0 0,-21 0 0,16 0 0,-8 0 0,10 0 0,-1 0 0,6 0 0,-4 0 0,10 0 0,-4 0 0,7 0 0,-1 0 0,0 0 0,0 0 0,0 0 0,0 0 0,0 0 0,1 0 0,-1 0 0,0 0 0,0 0 0,0 0 0,0 0 0,0 0 0,1 0 0,-1 0 0,0 0 0,0 0 0,0 0 0,0 0 0,0 0 0,1 0 0,-1 0 0,0 0 0,0 0 0,0 0 0,0 0 0,0 0 0,1 0 0,-1 0 0,0 0 0,0 0 0,0 0 0,8 0 0,-2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11:02:2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FBD76-1BE9-0E41-947F-705C83A7A5C5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346C5-9CF4-8D4B-83A1-2414C0B672A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4853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346C5-9CF4-8D4B-83A1-2414C0B672A7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528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1. IO treba </a:t>
            </a:r>
            <a:r>
              <a:rPr lang="sk-SK" dirty="0" err="1"/>
              <a:t>robit</a:t>
            </a:r>
            <a:r>
              <a:rPr lang="sk-SK" dirty="0"/>
              <a:t> bez </a:t>
            </a:r>
            <a:r>
              <a:rPr lang="sk-SK" dirty="0" err="1"/>
              <a:t>blokingu</a:t>
            </a:r>
            <a:r>
              <a:rPr lang="sk-SK" dirty="0"/>
              <a:t>. IO treba </a:t>
            </a:r>
            <a:r>
              <a:rPr lang="sk-SK" dirty="0" err="1"/>
              <a:t>robit</a:t>
            </a:r>
            <a:r>
              <a:rPr lang="sk-SK" dirty="0"/>
              <a:t> cez </a:t>
            </a:r>
            <a:r>
              <a:rPr lang="sk-SK" dirty="0" err="1"/>
              <a:t>eventy</a:t>
            </a:r>
            <a:r>
              <a:rPr lang="sk-SK" dirty="0"/>
              <a:t> a </a:t>
            </a:r>
            <a:r>
              <a:rPr lang="sk-SK" dirty="0" err="1"/>
              <a:t>callbacky</a:t>
            </a:r>
            <a:r>
              <a:rPr lang="sk-SK" dirty="0"/>
              <a:t> a nie cez </a:t>
            </a:r>
            <a:r>
              <a:rPr lang="sk-SK" dirty="0" err="1"/>
              <a:t>thready</a:t>
            </a:r>
            <a:endParaRPr lang="sk-SK" dirty="0"/>
          </a:p>
          <a:p>
            <a:r>
              <a:rPr lang="sk-SK" dirty="0"/>
              <a:t>2. JS je presne na toto </a:t>
            </a:r>
            <a:r>
              <a:rPr lang="sk-SK" dirty="0" err="1"/>
              <a:t>vhodny</a:t>
            </a:r>
            <a:r>
              <a:rPr lang="sk-SK" dirty="0"/>
              <a:t> jazyk, presne tak sa </a:t>
            </a:r>
            <a:r>
              <a:rPr lang="sk-SK" dirty="0" err="1"/>
              <a:t>uz</a:t>
            </a:r>
            <a:r>
              <a:rPr lang="sk-SK" dirty="0"/>
              <a:t> dneska </a:t>
            </a:r>
            <a:r>
              <a:rPr lang="sk-SK" dirty="0" err="1"/>
              <a:t>koduje</a:t>
            </a:r>
            <a:r>
              <a:rPr lang="sk-SK" dirty="0"/>
              <a:t> UI (cez </a:t>
            </a:r>
            <a:r>
              <a:rPr lang="sk-SK" dirty="0" err="1"/>
              <a:t>eventy</a:t>
            </a:r>
            <a:r>
              <a:rPr lang="sk-SK" dirty="0"/>
              <a:t>), a JS ma na to </a:t>
            </a:r>
            <a:r>
              <a:rPr lang="sk-SK" dirty="0" err="1"/>
              <a:t>vsecko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potrebujeme, anonymne funkcie, </a:t>
            </a:r>
            <a:r>
              <a:rPr lang="sk-SK" dirty="0" err="1"/>
              <a:t>closures</a:t>
            </a:r>
            <a:r>
              <a:rPr lang="sk-SK" dirty="0"/>
              <a:t>, </a:t>
            </a:r>
            <a:r>
              <a:rPr lang="sk-SK" dirty="0" err="1"/>
              <a:t>vykonava</a:t>
            </a:r>
            <a:r>
              <a:rPr lang="sk-SK" dirty="0"/>
              <a:t> len jednu funkciu naraz (netreba </a:t>
            </a:r>
            <a:r>
              <a:rPr lang="sk-SK" dirty="0" err="1"/>
              <a:t>riesit</a:t>
            </a:r>
            <a:r>
              <a:rPr lang="sk-SK" dirty="0"/>
              <a:t> </a:t>
            </a:r>
            <a:r>
              <a:rPr lang="sk-SK" dirty="0" err="1"/>
              <a:t>synchronizaciu</a:t>
            </a:r>
            <a:r>
              <a:rPr lang="sk-SK" dirty="0"/>
              <a:t>) </a:t>
            </a:r>
          </a:p>
          <a:p>
            <a:r>
              <a:rPr lang="sk-SK" dirty="0"/>
              <a:t>3. </a:t>
            </a:r>
            <a:r>
              <a:rPr lang="sk-SK" dirty="0" err="1"/>
              <a:t>Takze</a:t>
            </a:r>
            <a:r>
              <a:rPr lang="sk-SK" dirty="0"/>
              <a:t> na </a:t>
            </a:r>
            <a:r>
              <a:rPr lang="sk-SK" dirty="0" err="1"/>
              <a:t>zaklade</a:t>
            </a:r>
            <a:r>
              <a:rPr lang="sk-SK" dirty="0"/>
              <a:t> toho si vybral JS ako ten </a:t>
            </a:r>
            <a:r>
              <a:rPr lang="sk-SK" dirty="0" err="1"/>
              <a:t>vhodny</a:t>
            </a:r>
            <a:r>
              <a:rPr lang="sk-SK" dirty="0"/>
              <a:t> jazyk na novu platformu pre </a:t>
            </a:r>
            <a:r>
              <a:rPr lang="sk-SK" dirty="0" err="1"/>
              <a:t>ulohy</a:t>
            </a:r>
            <a:r>
              <a:rPr lang="sk-SK" dirty="0"/>
              <a:t> </a:t>
            </a:r>
            <a:r>
              <a:rPr lang="sk-SK" dirty="0" err="1"/>
              <a:t>vyzadujuce</a:t>
            </a:r>
            <a:r>
              <a:rPr lang="sk-SK" dirty="0"/>
              <a:t>  “</a:t>
            </a:r>
            <a:r>
              <a:rPr lang="sk-SK" dirty="0" err="1"/>
              <a:t>vela</a:t>
            </a:r>
            <a:r>
              <a:rPr lang="sk-SK" dirty="0"/>
              <a:t> IO </a:t>
            </a:r>
            <a:r>
              <a:rPr lang="sk-SK" dirty="0" err="1"/>
              <a:t>operazii</a:t>
            </a:r>
            <a:r>
              <a:rPr lang="sk-SK" dirty="0"/>
              <a:t> </a:t>
            </a:r>
            <a:r>
              <a:rPr lang="sk-SK" dirty="0" err="1"/>
              <a:t>subezne</a:t>
            </a:r>
            <a:r>
              <a:rPr lang="sk-SK" dirty="0"/>
              <a:t>“</a:t>
            </a:r>
          </a:p>
          <a:p>
            <a:r>
              <a:rPr lang="sk-SK" dirty="0"/>
              <a:t>4. a </a:t>
            </a:r>
            <a:r>
              <a:rPr lang="sk-SK" dirty="0" err="1"/>
              <a:t>eventy</a:t>
            </a:r>
            <a:r>
              <a:rPr lang="sk-SK" dirty="0"/>
              <a:t> a </a:t>
            </a:r>
            <a:r>
              <a:rPr lang="sk-SK" dirty="0" err="1"/>
              <a:t>callbacky</a:t>
            </a:r>
            <a:r>
              <a:rPr lang="sk-SK" dirty="0"/>
              <a:t> si vybral ako paradigmu pre „syntax </a:t>
            </a:r>
            <a:r>
              <a:rPr lang="sk-SK" dirty="0" err="1"/>
              <a:t>takehoto</a:t>
            </a:r>
            <a:r>
              <a:rPr lang="sk-SK" dirty="0"/>
              <a:t> programovania“ 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346C5-9CF4-8D4B-83A1-2414C0B672A7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0994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DFD6D-2247-264C-9F98-63AAA337DF20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2288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D9D-C0D7-6B43-BAE8-8510835B4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761DA-2503-3344-98C1-93C001C9D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7F325-1F12-8447-A3FC-E81CB205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CDE0-DD9C-2841-85B6-8A96E0BD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4EE48-0FE0-C14B-93FD-4A8EFB31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368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6E40-3EA2-B741-8C2E-60EE3816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9BCE1-FA8F-8E45-B5E2-D39B77558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10F86-F53A-8647-AF69-AAF4DE69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32B50-53F6-FC4E-B54B-BDFA32E8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CCAF1-B66B-6C4B-8231-3AF94A35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2646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ADAAA-0A95-374B-ABD7-A79E37829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C342-5E7C-E04F-B1C5-F09EB9E8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74E2-E69E-2844-87E2-6B9F9E1B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0A830-B641-114A-BB4A-BF88F59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2C8E5-D1C0-B74E-B702-0EB1558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6918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3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2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73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0DFF-3B91-5642-9B36-ABB80B7A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E2FA-57AF-8847-8BF3-A201E923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1DBEF-60DE-E64C-94FD-CCC91F3E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8E01-B365-4F44-A7A3-70DAF534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EE32-C64B-7D42-91A8-44B32BF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47605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4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6C7D-9BD5-9B4F-ACF8-DFB4255C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44EDD-E0E5-6349-8662-05F142438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FE2A-ABB2-2B4D-BCA1-A563670E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5488-1C7F-8D42-B98B-840C7354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4AB5E-9949-6B47-9029-B1A06074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8860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8DE5-343F-634A-A199-2458C41B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94A41-25AB-C746-9EF9-735EA2557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B86F7-6A26-B542-A56D-A73B7C800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01E60-D34A-2143-BFBB-264AD6EE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67FB-F49D-FC43-A4D1-7F90135D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B7FB1-5319-ED41-98D2-0EA9B839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613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BF93-ABBB-0743-AF47-73269305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CD9A7-DDD3-7A44-8AF1-E628332E4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E539E-6D2A-A340-AFC0-6B0F45445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B9147-F3B8-F043-B08A-E65211EA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29C9E-CCC4-AF4D-AE10-F98ED4FDE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4319B-2464-3046-9FA7-02517699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C9416-7A05-A940-8AE5-19E9A539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8712E-54F2-8D42-B65B-41F023B3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2428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6AB7-4D0D-7E4D-8F42-28A563E7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738DD-E869-2245-8388-2E956BD6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84F7A-308D-8749-B654-E0315BA4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0EE31-C359-B541-A26D-917314B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8703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24E97-6FF2-784B-A3A3-AC6A42F4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C881E-EA61-1342-9070-B3D751BE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9B5DF-0B36-6F45-8D0A-B388BB2A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10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B227-A624-E640-B8A8-58E78834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7B74-CC02-234D-A253-180F6740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78604-0D69-8A43-A832-C38FC67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27B5-7E5E-2748-9379-A0469DA9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C324-4186-744C-BAC0-E7EAE065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5AFFB-C317-0746-AB19-21D617DA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5513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FB99-CAAC-F14D-BE7F-7AC5EFFE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5ED42-290E-E64A-A2EA-D00895FDB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A6387-8485-4F4A-A5E2-560A1288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B3F71-CB9F-0B49-A6AA-8D69C0FF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FF34A-2D2F-DF46-9CCE-AD824A4E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3D1F-7DD6-7B4D-BCBC-8B64D402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583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9C318-35FA-264E-A677-989581F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CAAAD-D6DE-FA46-A661-73B7B22F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0DBC6-6B68-7044-A253-CDF8BEF83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D44F0-9E09-FE46-B795-34F6C3759472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E0F2-CA9B-1F40-831B-FC8BD7AE7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5A56-0B26-A747-9F1C-04D712DD3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739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emf"/><Relationship Id="rId9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hyperlink" Target="https://github.com/nodejs/node" TargetMode="External"/><Relationship Id="rId4" Type="http://schemas.openxmlformats.org/officeDocument/2006/relationships/hyperlink" Target="https://developer.mozilla.org/en-US/docs/Glossary/JavaScrip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8/v8/wiki/Design-Element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v8project.blogspot.com/2016/08/firing-up-ignition-interpre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C36196-5E30-B441-AA8C-5D4DF4AB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Node.js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9192-B2B6-D343-BE9B-52EAC42A5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Introduction to </a:t>
            </a:r>
            <a:r>
              <a:rPr lang="en-US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platform and basic concepts of </a:t>
            </a:r>
            <a:r>
              <a:rPr lang="en-US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usage and programming</a:t>
            </a:r>
          </a:p>
        </p:txBody>
      </p:sp>
    </p:spTree>
    <p:extLst>
      <p:ext uri="{BB962C8B-B14F-4D97-AF65-F5344CB8AC3E}">
        <p14:creationId xmlns:p14="http://schemas.microsoft.com/office/powerpoint/2010/main" val="188383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09" y="1600201"/>
            <a:ext cx="4124291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is using </a:t>
            </a:r>
            <a:r>
              <a:rPr lang="en-US" b="1" i="1" dirty="0"/>
              <a:t>core modules</a:t>
            </a:r>
            <a:endParaRPr lang="en-US" i="1" dirty="0"/>
          </a:p>
          <a:p>
            <a:r>
              <a:rPr lang="en-US" dirty="0"/>
              <a:t>File I/O</a:t>
            </a:r>
          </a:p>
          <a:p>
            <a:r>
              <a:rPr lang="en-US" dirty="0"/>
              <a:t>Net I/O, HTTP, TCP,…</a:t>
            </a:r>
          </a:p>
          <a:p>
            <a:r>
              <a:rPr lang="en-US" dirty="0"/>
              <a:t>Terminal I/O</a:t>
            </a:r>
          </a:p>
          <a:p>
            <a:r>
              <a:rPr lang="en-US" dirty="0"/>
              <a:t>Other things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remember: </a:t>
            </a:r>
            <a:r>
              <a:rPr lang="en-US" b="1" dirty="0"/>
              <a:t>JavaScript language</a:t>
            </a:r>
            <a:r>
              <a:rPr lang="en-US" dirty="0"/>
              <a:t> has no I/O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0002" y="3269397"/>
            <a:ext cx="3124487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7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I/O </a:t>
            </a:r>
            <a:r>
              <a:rPr lang="en-US" dirty="0"/>
              <a:t>in </a:t>
            </a:r>
            <a:r>
              <a:rPr lang="en-US" b="1" i="1" dirty="0"/>
              <a:t>core modules </a:t>
            </a:r>
            <a:r>
              <a:rPr lang="en-US" dirty="0"/>
              <a:t>is implemented in </a:t>
            </a:r>
            <a:r>
              <a:rPr lang="en-US" b="1" dirty="0" err="1"/>
              <a:t>libuv</a:t>
            </a:r>
            <a:endParaRPr lang="en-US" b="1" dirty="0"/>
          </a:p>
          <a:p>
            <a:r>
              <a:rPr lang="en-US" dirty="0"/>
              <a:t>libuv is a multi-platform support library with a focus on asynchronous I/O. It was primarily developed for use by Node.js, but it’s also used by Luvit, Julia, pyuv, and others.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2505749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4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node.js</a:t>
            </a:r>
            <a:r>
              <a:rPr lang="en-US" dirty="0"/>
              <a:t> platform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libuv</a:t>
            </a:r>
            <a:r>
              <a:rPr lang="en-US" dirty="0"/>
              <a:t>, event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libuv</a:t>
            </a:r>
            <a:r>
              <a:rPr lang="en-US" b="1" dirty="0"/>
              <a:t> </a:t>
            </a:r>
          </a:p>
          <a:p>
            <a:r>
              <a:rPr lang="en-US" dirty="0"/>
              <a:t>I/O exposed as </a:t>
            </a:r>
            <a:r>
              <a:rPr lang="en-US" b="1" dirty="0"/>
              <a:t>single threaded event loop</a:t>
            </a:r>
          </a:p>
          <a:p>
            <a:r>
              <a:rPr lang="en-US" dirty="0"/>
              <a:t>uses available </a:t>
            </a:r>
            <a:r>
              <a:rPr lang="en-US" b="1" dirty="0"/>
              <a:t>OS mechanisms </a:t>
            </a:r>
            <a:r>
              <a:rPr lang="en-US" dirty="0"/>
              <a:t>for evented IO</a:t>
            </a:r>
          </a:p>
          <a:p>
            <a:r>
              <a:rPr lang="en-US" dirty="0"/>
              <a:t>blocking OPs performed in thread pool (internally)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2505749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0316" y="4674443"/>
            <a:ext cx="448477" cy="808920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32585" y="5100802"/>
            <a:ext cx="1243327" cy="381409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58092" y="5100802"/>
            <a:ext cx="496228" cy="381409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86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node bindings </a:t>
            </a:r>
            <a:r>
              <a:rPr lang="en-US" dirty="0"/>
              <a:t>provide access</a:t>
            </a:r>
            <a:r>
              <a:rPr lang="en-US" b="1" dirty="0"/>
              <a:t> </a:t>
            </a:r>
            <a:r>
              <a:rPr lang="en-US" dirty="0"/>
              <a:t>to C binaries from JavaScript</a:t>
            </a:r>
          </a:p>
          <a:p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other libs</a:t>
            </a:r>
          </a:p>
          <a:p>
            <a:pPr lvl="1"/>
            <a:r>
              <a:rPr lang="en-US" dirty="0"/>
              <a:t>http-parser</a:t>
            </a:r>
          </a:p>
          <a:p>
            <a:pPr lvl="1"/>
            <a:r>
              <a:rPr lang="en-US" dirty="0"/>
              <a:t>c-</a:t>
            </a:r>
            <a:r>
              <a:rPr lang="en-US" dirty="0" err="1"/>
              <a:t>ares</a:t>
            </a:r>
            <a:endParaRPr lang="en-US" dirty="0"/>
          </a:p>
          <a:p>
            <a:pPr lvl="1"/>
            <a:r>
              <a:rPr lang="en-US" dirty="0" err="1"/>
              <a:t>OpenSSL</a:t>
            </a:r>
            <a:endParaRPr lang="en-US" dirty="0"/>
          </a:p>
          <a:p>
            <a:pPr lvl="1"/>
            <a:r>
              <a:rPr lang="en-US" dirty="0" err="1"/>
              <a:t>zlib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1434" y="392151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8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may </a:t>
            </a:r>
            <a:r>
              <a:rPr lang="en-US" b="1" dirty="0"/>
              <a:t>use 3</a:t>
            </a:r>
            <a:r>
              <a:rPr lang="en-US" b="1" baseline="30000" dirty="0"/>
              <a:t>rd</a:t>
            </a:r>
            <a:r>
              <a:rPr lang="en-US" b="1" dirty="0"/>
              <a:t> party modules</a:t>
            </a:r>
          </a:p>
          <a:p>
            <a:r>
              <a:rPr lang="en-US" dirty="0"/>
              <a:t>packages installed by </a:t>
            </a:r>
            <a:r>
              <a:rPr lang="en-US" b="1" dirty="0" err="1"/>
              <a:t>npm</a:t>
            </a:r>
            <a:r>
              <a:rPr lang="en-US" dirty="0"/>
              <a:t> program</a:t>
            </a:r>
          </a:p>
          <a:p>
            <a:r>
              <a:rPr lang="en-US" dirty="0"/>
              <a:t>downloaded from </a:t>
            </a:r>
            <a:r>
              <a:rPr lang="en-US" b="1" dirty="0" err="1"/>
              <a:t>npm</a:t>
            </a:r>
            <a:r>
              <a:rPr lang="en-US" b="1" dirty="0"/>
              <a:t> registry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1434" y="392151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65708" y="2581350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6879" y="2581350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8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9C78A2-6801-5645-B924-1181111F8C80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4561072" y="2901406"/>
            <a:ext cx="165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1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CODE shell be </a:t>
            </a:r>
            <a:r>
              <a:rPr lang="en-US" b="1" dirty="0"/>
              <a:t>de-composed to modules </a:t>
            </a:r>
            <a:r>
              <a:rPr lang="en-US" dirty="0"/>
              <a:t>as well</a:t>
            </a:r>
          </a:p>
          <a:p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ES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1434" y="392151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65708" y="2581350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6879" y="2581350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8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1" y="2581351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2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10" y="1600201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CODE can be </a:t>
            </a:r>
            <a:r>
              <a:rPr lang="en-US" b="1" dirty="0"/>
              <a:t>published</a:t>
            </a:r>
          </a:p>
          <a:p>
            <a:r>
              <a:rPr lang="en-US" dirty="0"/>
              <a:t>to </a:t>
            </a:r>
            <a:r>
              <a:rPr lang="en-US" dirty="0" err="1"/>
              <a:t>npm</a:t>
            </a:r>
            <a:r>
              <a:rPr lang="en-US" dirty="0"/>
              <a:t> registry</a:t>
            </a:r>
          </a:p>
          <a:p>
            <a:r>
              <a:rPr lang="en-US" dirty="0"/>
              <a:t>using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/>
              <a:t>you can reuse</a:t>
            </a:r>
          </a:p>
          <a:p>
            <a:r>
              <a:rPr lang="en-US" dirty="0"/>
              <a:t>others can reuse</a:t>
            </a:r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434" y="326939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1434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1434" y="392151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65708" y="2581350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6879" y="2581350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8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1" y="2581351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25434" y="2577295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57335" y="2577294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59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8D29-B4E0-4C4F-9B61-46794FEA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platform</a:t>
            </a:r>
            <a:r>
              <a:rPr lang="sk-SK" dirty="0"/>
              <a:t> - </a:t>
            </a:r>
            <a:r>
              <a:rPr lang="sk-SK" dirty="0" err="1"/>
              <a:t>Recap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13079-1FC8-DD4B-A587-64F45DB9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node.js</a:t>
            </a:r>
            <a:r>
              <a:rPr lang="sk-SK" dirty="0"/>
              <a:t> je </a:t>
            </a:r>
            <a:r>
              <a:rPr lang="sk-SK" dirty="0" err="1"/>
              <a:t>google</a:t>
            </a:r>
            <a:r>
              <a:rPr lang="sk-SK" dirty="0"/>
              <a:t> </a:t>
            </a:r>
            <a:r>
              <a:rPr lang="sk-SK" b="1" dirty="0"/>
              <a:t>V8micka</a:t>
            </a:r>
            <a:r>
              <a:rPr lang="sk-SK" dirty="0"/>
              <a:t> - tam beží všetok Váš JS kód, aj všetok </a:t>
            </a:r>
            <a:r>
              <a:rPr lang="sk-SK" dirty="0" err="1"/>
              <a:t>node.js</a:t>
            </a:r>
            <a:r>
              <a:rPr lang="sk-SK" dirty="0"/>
              <a:t> JS kód aj všetok JS kód externých modulov</a:t>
            </a:r>
          </a:p>
          <a:p>
            <a:r>
              <a:rPr lang="sk-SK" dirty="0"/>
              <a:t>zvyšok je </a:t>
            </a:r>
            <a:r>
              <a:rPr lang="sk-SK" b="1" dirty="0"/>
              <a:t>hrča C-</a:t>
            </a:r>
            <a:r>
              <a:rPr lang="sk-SK" b="1" dirty="0" err="1"/>
              <a:t>čkového</a:t>
            </a:r>
            <a:r>
              <a:rPr lang="sk-SK" b="1" dirty="0"/>
              <a:t> kódu</a:t>
            </a:r>
            <a:r>
              <a:rPr lang="sk-SK" dirty="0"/>
              <a:t>, dnes už prevažne </a:t>
            </a:r>
            <a:r>
              <a:rPr lang="sk-SK" dirty="0" err="1"/>
              <a:t>poextrahovaná</a:t>
            </a:r>
            <a:r>
              <a:rPr lang="sk-SK" dirty="0"/>
              <a:t> do samostatných knižníc, používaných aj inde</a:t>
            </a:r>
          </a:p>
          <a:p>
            <a:r>
              <a:rPr lang="sk-SK" b="1" dirty="0" err="1"/>
              <a:t>Event</a:t>
            </a:r>
            <a:r>
              <a:rPr lang="sk-SK" b="1" dirty="0"/>
              <a:t> </a:t>
            </a:r>
            <a:r>
              <a:rPr lang="sk-SK" b="1" dirty="0" err="1"/>
              <a:t>loop</a:t>
            </a:r>
            <a:r>
              <a:rPr lang="sk-SK" b="1" dirty="0"/>
              <a:t> </a:t>
            </a:r>
            <a:r>
              <a:rPr lang="sk-SK" dirty="0"/>
              <a:t>(súčasť </a:t>
            </a:r>
            <a:r>
              <a:rPr lang="sk-SK" dirty="0" err="1"/>
              <a:t>libuv</a:t>
            </a:r>
            <a:r>
              <a:rPr lang="sk-SK" dirty="0"/>
              <a:t>) je mechanizmus, ktorým sa  zabezpečuje </a:t>
            </a:r>
            <a:r>
              <a:rPr lang="sk-SK" dirty="0" err="1"/>
              <a:t>jednothredové</a:t>
            </a:r>
            <a:r>
              <a:rPr lang="sk-SK" dirty="0"/>
              <a:t> vykonávanie </a:t>
            </a:r>
            <a:r>
              <a:rPr lang="sk-SK" dirty="0" err="1"/>
              <a:t>callbackov</a:t>
            </a:r>
            <a:r>
              <a:rPr lang="sk-SK" dirty="0"/>
              <a:t> z </a:t>
            </a:r>
            <a:r>
              <a:rPr lang="sk-SK" dirty="0" err="1"/>
              <a:t>async</a:t>
            </a:r>
            <a:r>
              <a:rPr lang="sk-SK" dirty="0"/>
              <a:t> operácií na v8 </a:t>
            </a:r>
            <a:r>
              <a:rPr lang="sk-SK" dirty="0" err="1"/>
              <a:t>stacku</a:t>
            </a:r>
            <a:r>
              <a:rPr lang="sk-SK" dirty="0"/>
              <a:t> </a:t>
            </a:r>
          </a:p>
          <a:p>
            <a:r>
              <a:rPr lang="sk-SK" b="1" dirty="0" err="1"/>
              <a:t>npm</a:t>
            </a:r>
            <a:r>
              <a:rPr lang="sk-SK" dirty="0"/>
              <a:t> je </a:t>
            </a:r>
            <a:r>
              <a:rPr lang="sk-SK" dirty="0" err="1"/>
              <a:t>repository</a:t>
            </a:r>
            <a:r>
              <a:rPr lang="sk-SK" dirty="0"/>
              <a:t> a </a:t>
            </a:r>
            <a:r>
              <a:rPr lang="sk-SK" dirty="0" err="1"/>
              <a:t>tooling</a:t>
            </a:r>
            <a:r>
              <a:rPr lang="sk-SK" dirty="0"/>
              <a:t> na inštalácie a publikovanie modulov 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5393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Core Modules and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0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9C77-5411-8F40-9881-BA8B8ED7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Core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9748-8BD5-5C43-91E0-E864AD86B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96608"/>
            <a:ext cx="3015344" cy="4525963"/>
          </a:xfrm>
        </p:spPr>
        <p:txBody>
          <a:bodyPr>
            <a:normAutofit fontScale="85000" lnSpcReduction="20000"/>
          </a:bodyPr>
          <a:lstStyle/>
          <a:p>
            <a:r>
              <a:rPr lang="sk-SK" dirty="0"/>
              <a:t>Aby sme niečo užitočné naprogramovali, potrebujeme okrem základného JS aj nejaké užitočné moduly a musíme sa naučiť ich API</a:t>
            </a:r>
          </a:p>
          <a:p>
            <a:r>
              <a:rPr lang="sk-SK" dirty="0"/>
              <a:t>+ mali by sme rozumieť čo je JS a čo je už „externé API“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0636A78-8CA6-5542-8E5A-64F97D5C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29" y="1538514"/>
            <a:ext cx="7628514" cy="4220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41A44B8-5993-1E45-84AA-AD867ECC7B13}"/>
                  </a:ext>
                </a:extLst>
              </p14:cNvPr>
              <p14:cNvContentPartPr/>
              <p14:nvPr/>
            </p14:nvContentPartPr>
            <p14:xfrm>
              <a:off x="9351601" y="3092794"/>
              <a:ext cx="761760" cy="514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41A44B8-5993-1E45-84AA-AD867ECC7B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2601" y="3083794"/>
                <a:ext cx="7794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1476D24-F7AD-884F-B25F-DEA792923728}"/>
                  </a:ext>
                </a:extLst>
              </p14:cNvPr>
              <p14:cNvContentPartPr/>
              <p14:nvPr/>
            </p14:nvContentPartPr>
            <p14:xfrm>
              <a:off x="1069269" y="3434040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1476D24-F7AD-884F-B25F-DEA7929237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629" y="34250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05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B2972-ED31-0B45-8C39-A273D199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– historický význam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41444-E9BF-914D-9D11-45B66BB7A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09086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/>
              <a:t>Boli </a:t>
            </a:r>
            <a:r>
              <a:rPr lang="sk-SK" dirty="0" err="1"/>
              <a:t>browsre</a:t>
            </a:r>
            <a:r>
              <a:rPr lang="sk-SK" dirty="0"/>
              <a:t> a JS v </a:t>
            </a:r>
            <a:r>
              <a:rPr lang="sk-SK" b="1" dirty="0" err="1"/>
              <a:t>browsroch</a:t>
            </a:r>
            <a:endParaRPr lang="sk-SK" b="1" dirty="0"/>
          </a:p>
          <a:p>
            <a:r>
              <a:rPr lang="sk-SK" dirty="0"/>
              <a:t>2008 – vznikol </a:t>
            </a:r>
            <a:r>
              <a:rPr lang="sk-SK" dirty="0" err="1"/>
              <a:t>node.js</a:t>
            </a:r>
            <a:r>
              <a:rPr lang="sk-SK" dirty="0"/>
              <a:t> ako </a:t>
            </a:r>
            <a:r>
              <a:rPr lang="sk-SK" b="1" dirty="0"/>
              <a:t>platforma pre web server v JS</a:t>
            </a:r>
          </a:p>
          <a:p>
            <a:r>
              <a:rPr lang="sk-SK" dirty="0"/>
              <a:t>Umožnil vznik </a:t>
            </a:r>
            <a:r>
              <a:rPr lang="sk-SK" b="1" dirty="0"/>
              <a:t>ďalších typov aplikácií v JS</a:t>
            </a:r>
          </a:p>
          <a:p>
            <a:r>
              <a:rPr lang="sk-SK" dirty="0" err="1"/>
              <a:t>npm</a:t>
            </a:r>
            <a:r>
              <a:rPr lang="sk-SK" dirty="0"/>
              <a:t> – </a:t>
            </a:r>
            <a:r>
              <a:rPr lang="sk-SK" dirty="0" err="1"/>
              <a:t>largest</a:t>
            </a:r>
            <a:r>
              <a:rPr lang="sk-SK" dirty="0"/>
              <a:t> </a:t>
            </a:r>
            <a:r>
              <a:rPr lang="sk-SK" b="1" dirty="0"/>
              <a:t>module </a:t>
            </a:r>
            <a:r>
              <a:rPr lang="sk-SK" b="1" dirty="0" err="1"/>
              <a:t>registry</a:t>
            </a:r>
            <a:endParaRPr lang="sk-SK" b="1" dirty="0"/>
          </a:p>
        </p:txBody>
      </p:sp>
      <p:pic>
        <p:nvPicPr>
          <p:cNvPr id="4" name="Picture 3" descr="js-history.jpg">
            <a:extLst>
              <a:ext uri="{FF2B5EF4-FFF2-40B4-BE49-F238E27FC236}">
                <a16:creationId xmlns:a16="http://schemas.microsoft.com/office/drawing/2014/main" id="{EC355464-AD2F-234B-B24D-3067FCC4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45" y="1665802"/>
            <a:ext cx="6695812" cy="47651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3F8DFCD-05AB-5348-B2D3-F1A4B1D71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00" y="427080"/>
            <a:ext cx="4109988" cy="3784905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020760-5E2C-504C-B351-BD9B01FE0CE6}"/>
                  </a:ext>
                </a:extLst>
              </p14:cNvPr>
              <p14:cNvContentPartPr/>
              <p14:nvPr/>
            </p14:nvContentPartPr>
            <p14:xfrm>
              <a:off x="3857375" y="4397666"/>
              <a:ext cx="3600720" cy="618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020760-5E2C-504C-B351-BD9B01FE0C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8375" y="4388666"/>
                <a:ext cx="36183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767210F-DE03-4A4A-8386-083DFB869549}"/>
                  </a:ext>
                </a:extLst>
              </p14:cNvPr>
              <p14:cNvContentPartPr/>
              <p14:nvPr/>
            </p14:nvContentPartPr>
            <p14:xfrm>
              <a:off x="7347935" y="1750226"/>
              <a:ext cx="2195640" cy="1133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767210F-DE03-4A4A-8386-083DFB8695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9295" y="1741586"/>
                <a:ext cx="221328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F2AF5B2-253E-994E-B64F-6B8E5C3B54FF}"/>
                  </a:ext>
                </a:extLst>
              </p14:cNvPr>
              <p14:cNvContentPartPr/>
              <p14:nvPr/>
            </p14:nvContentPartPr>
            <p14:xfrm>
              <a:off x="9902855" y="1009346"/>
              <a:ext cx="2123640" cy="1318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F2AF5B2-253E-994E-B64F-6B8E5C3B54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94215" y="1000346"/>
                <a:ext cx="2141280" cy="13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23B776D-D4B4-ED43-B3C5-25FD066F343E}"/>
                  </a:ext>
                </a:extLst>
              </p14:cNvPr>
              <p14:cNvContentPartPr/>
              <p14:nvPr/>
            </p14:nvContentPartPr>
            <p14:xfrm>
              <a:off x="9417935" y="624506"/>
              <a:ext cx="736560" cy="3309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23B776D-D4B4-ED43-B3C5-25FD066F34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8935" y="615866"/>
                <a:ext cx="754200" cy="33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48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Core Modules and APIs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81" y="2206401"/>
            <a:ext cx="4708833" cy="42766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9850" y="274638"/>
            <a:ext cx="1731350" cy="1825598"/>
            <a:chOff x="457200" y="1904952"/>
            <a:chExt cx="4003288" cy="4221211"/>
          </a:xfrm>
        </p:grpSpPr>
        <p:pic>
          <p:nvPicPr>
            <p:cNvPr id="5" name="Picture 4" descr="architecture.drawi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93" y="1974773"/>
              <a:ext cx="3881819" cy="41513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36001" y="3269396"/>
              <a:ext cx="3124487" cy="652115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" y="1904952"/>
              <a:ext cx="2579872" cy="676396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" y="3266952"/>
              <a:ext cx="847389" cy="2357688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1829-A9B6-1749-AE12-E7A6DD9D5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238" y="1600201"/>
            <a:ext cx="343756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38 </a:t>
            </a:r>
            <a:r>
              <a:rPr lang="sk-SK" dirty="0" err="1"/>
              <a:t>modules</a:t>
            </a:r>
            <a:endParaRPr lang="sk-SK" dirty="0"/>
          </a:p>
          <a:p>
            <a:pPr lvl="1"/>
            <a:r>
              <a:rPr lang="sk-SK" dirty="0"/>
              <a:t>3 </a:t>
            </a:r>
            <a:r>
              <a:rPr lang="sk-SK" dirty="0" err="1"/>
              <a:t>deprecated</a:t>
            </a:r>
            <a:endParaRPr lang="sk-SK" dirty="0"/>
          </a:p>
          <a:p>
            <a:pPr lvl="1"/>
            <a:r>
              <a:rPr lang="sk-SK" dirty="0"/>
              <a:t>5 </a:t>
            </a:r>
            <a:r>
              <a:rPr lang="sk-SK" dirty="0" err="1"/>
              <a:t>experimental</a:t>
            </a:r>
            <a:endParaRPr lang="sk-SK" dirty="0"/>
          </a:p>
          <a:p>
            <a:r>
              <a:rPr lang="sk-SK" dirty="0"/>
              <a:t>30 </a:t>
            </a:r>
            <a:r>
              <a:rPr lang="sk-SK" dirty="0" err="1"/>
              <a:t>modules</a:t>
            </a:r>
            <a:endParaRPr lang="sk-SK" dirty="0"/>
          </a:p>
          <a:p>
            <a:pPr lvl="1"/>
            <a:r>
              <a:rPr lang="sk-SK" dirty="0"/>
              <a:t>http</a:t>
            </a:r>
          </a:p>
          <a:p>
            <a:pPr lvl="1"/>
            <a:r>
              <a:rPr lang="sk-SK" dirty="0" err="1"/>
              <a:t>filesystem</a:t>
            </a:r>
            <a:endParaRPr lang="sk-SK" dirty="0"/>
          </a:p>
          <a:p>
            <a:pPr lvl="1"/>
            <a:r>
              <a:rPr lang="sk-SK" dirty="0" err="1"/>
              <a:t>streams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events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/>
              <a:t>(v 11)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9803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2AA98-C11E-6440-B6A9-C5881478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Core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and </a:t>
            </a:r>
            <a:r>
              <a:rPr lang="sk-SK" dirty="0" err="1"/>
              <a:t>APIs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EF19-D93C-8747-ABD3-0E3376B83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77478" y="2050069"/>
            <a:ext cx="2006819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/>
              <a:t>Functionality:</a:t>
            </a:r>
          </a:p>
          <a:p>
            <a:r>
              <a:rPr lang="sk-SK"/>
              <a:t>networking</a:t>
            </a:r>
          </a:p>
          <a:p>
            <a:pPr lvl="1"/>
            <a:r>
              <a:rPr lang="sk-SK"/>
              <a:t>http</a:t>
            </a:r>
          </a:p>
          <a:p>
            <a:pPr lvl="1"/>
            <a:r>
              <a:rPr lang="sk-SK"/>
              <a:t>tcp,ipc,udp,dns</a:t>
            </a:r>
          </a:p>
          <a:p>
            <a:r>
              <a:rPr lang="sk-SK"/>
              <a:t>filesystem</a:t>
            </a:r>
          </a:p>
          <a:p>
            <a:r>
              <a:rPr lang="sk-SK"/>
              <a:t>processes</a:t>
            </a:r>
          </a:p>
          <a:p>
            <a:pPr marL="0" indent="0">
              <a:buNone/>
            </a:pPr>
            <a:r>
              <a:rPr lang="sk-SK"/>
              <a:t>Concepts:</a:t>
            </a:r>
          </a:p>
          <a:p>
            <a:r>
              <a:rPr lang="sk-SK"/>
              <a:t>events</a:t>
            </a:r>
          </a:p>
          <a:p>
            <a:r>
              <a:rPr lang="sk-SK"/>
              <a:t>stream</a:t>
            </a:r>
          </a:p>
          <a:p>
            <a:r>
              <a:rPr lang="sk-SK"/>
              <a:t>buffer</a:t>
            </a:r>
          </a:p>
          <a:p>
            <a:r>
              <a:rPr lang="sk-SK"/>
              <a:t>promises</a:t>
            </a:r>
          </a:p>
          <a:p>
            <a:pPr marL="0" indent="0">
              <a:buNone/>
            </a:pPr>
            <a:r>
              <a:rPr lang="sk-SK"/>
              <a:t>Support:</a:t>
            </a:r>
          </a:p>
          <a:p>
            <a:r>
              <a:rPr lang="sk-SK"/>
              <a:t>functionality</a:t>
            </a:r>
          </a:p>
          <a:p>
            <a:pPr lvl="1"/>
            <a:r>
              <a:rPr lang="sk-SK"/>
              <a:t>zlib, crypto, ...</a:t>
            </a:r>
          </a:p>
          <a:p>
            <a:r>
              <a:rPr lang="sk-SK"/>
              <a:t>code and runtime</a:t>
            </a:r>
          </a:p>
          <a:p>
            <a:pPr lvl="1"/>
            <a:r>
              <a:rPr lang="sk-SK"/>
              <a:t>module, .. inspector</a:t>
            </a:r>
          </a:p>
          <a:p>
            <a:pPr marL="0" indent="0">
              <a:buNone/>
            </a:pPr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FC005-6B66-9E4E-A5C3-F142FB1A390C}"/>
              </a:ext>
            </a:extLst>
          </p:cNvPr>
          <p:cNvSpPr/>
          <p:nvPr/>
        </p:nvSpPr>
        <p:spPr>
          <a:xfrm>
            <a:off x="5179981" y="2054795"/>
            <a:ext cx="1050860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A4CFE-2387-F148-90A7-B83D0C484DF5}"/>
              </a:ext>
            </a:extLst>
          </p:cNvPr>
          <p:cNvSpPr/>
          <p:nvPr/>
        </p:nvSpPr>
        <p:spPr>
          <a:xfrm>
            <a:off x="5179981" y="2551293"/>
            <a:ext cx="1050860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DD497-12AD-2343-9DE9-4004801FFC23}"/>
              </a:ext>
            </a:extLst>
          </p:cNvPr>
          <p:cNvSpPr/>
          <p:nvPr/>
        </p:nvSpPr>
        <p:spPr>
          <a:xfrm>
            <a:off x="5179981" y="2299109"/>
            <a:ext cx="1050861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418D7-9EB4-6048-9EDC-98EA8F195660}"/>
              </a:ext>
            </a:extLst>
          </p:cNvPr>
          <p:cNvSpPr/>
          <p:nvPr/>
        </p:nvSpPr>
        <p:spPr>
          <a:xfrm>
            <a:off x="5179977" y="3860177"/>
            <a:ext cx="1050861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C5439-5EE9-2F45-846C-E9BB1BEB3DEE}"/>
              </a:ext>
            </a:extLst>
          </p:cNvPr>
          <p:cNvSpPr/>
          <p:nvPr/>
        </p:nvSpPr>
        <p:spPr>
          <a:xfrm>
            <a:off x="7857408" y="3079283"/>
            <a:ext cx="1140239" cy="3771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buffer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16402-4EC9-C44D-B98E-436A0AEA769F}"/>
              </a:ext>
            </a:extLst>
          </p:cNvPr>
          <p:cNvSpPr/>
          <p:nvPr/>
        </p:nvSpPr>
        <p:spPr>
          <a:xfrm>
            <a:off x="6480926" y="3347268"/>
            <a:ext cx="1122577" cy="3839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6B5F7-D23C-7846-976B-63D6B3710534}"/>
              </a:ext>
            </a:extLst>
          </p:cNvPr>
          <p:cNvSpPr/>
          <p:nvPr/>
        </p:nvSpPr>
        <p:spPr>
          <a:xfrm>
            <a:off x="6475692" y="2164264"/>
            <a:ext cx="1127811" cy="375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B0C4D-54DD-6140-82AE-5524971CCABA}"/>
              </a:ext>
            </a:extLst>
          </p:cNvPr>
          <p:cNvSpPr/>
          <p:nvPr/>
        </p:nvSpPr>
        <p:spPr>
          <a:xfrm>
            <a:off x="5179973" y="4741537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78259-A688-2048-A0A9-801B7129F3D9}"/>
              </a:ext>
            </a:extLst>
          </p:cNvPr>
          <p:cNvSpPr/>
          <p:nvPr/>
        </p:nvSpPr>
        <p:spPr>
          <a:xfrm>
            <a:off x="5179973" y="4488549"/>
            <a:ext cx="1050863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child_process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61D992-9857-DE40-820D-6DF5D98C3DF5}"/>
              </a:ext>
            </a:extLst>
          </p:cNvPr>
          <p:cNvSpPr/>
          <p:nvPr/>
        </p:nvSpPr>
        <p:spPr>
          <a:xfrm>
            <a:off x="4152298" y="2054794"/>
            <a:ext cx="9529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804B82-69E0-EC40-8B69-17C9C7693B30}"/>
              </a:ext>
            </a:extLst>
          </p:cNvPr>
          <p:cNvSpPr/>
          <p:nvPr/>
        </p:nvSpPr>
        <p:spPr>
          <a:xfrm>
            <a:off x="4152298" y="2303402"/>
            <a:ext cx="950408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query_string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B290E-B92E-6C4B-98F7-164033F5DC07}"/>
              </a:ext>
            </a:extLst>
          </p:cNvPr>
          <p:cNvSpPr/>
          <p:nvPr/>
        </p:nvSpPr>
        <p:spPr>
          <a:xfrm>
            <a:off x="4152297" y="2954408"/>
            <a:ext cx="9529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94DC8-C2B5-8D4B-A4E2-5C2E3736B39E}"/>
              </a:ext>
            </a:extLst>
          </p:cNvPr>
          <p:cNvSpPr/>
          <p:nvPr/>
        </p:nvSpPr>
        <p:spPr>
          <a:xfrm>
            <a:off x="5179975" y="2930918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B4D5AF-DCF9-8C4E-9D0E-78623394E9F1}"/>
              </a:ext>
            </a:extLst>
          </p:cNvPr>
          <p:cNvSpPr/>
          <p:nvPr/>
        </p:nvSpPr>
        <p:spPr>
          <a:xfrm>
            <a:off x="5179974" y="3185165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F3015-C19C-104C-B57D-61144A018AF4}"/>
              </a:ext>
            </a:extLst>
          </p:cNvPr>
          <p:cNvSpPr/>
          <p:nvPr/>
        </p:nvSpPr>
        <p:spPr>
          <a:xfrm>
            <a:off x="4142209" y="3857924"/>
            <a:ext cx="9514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2A249-15E6-B94F-AA30-8812FDD0D34D}"/>
              </a:ext>
            </a:extLst>
          </p:cNvPr>
          <p:cNvSpPr/>
          <p:nvPr/>
        </p:nvSpPr>
        <p:spPr>
          <a:xfrm>
            <a:off x="4761505" y="4724114"/>
            <a:ext cx="311903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12922-2F0F-264A-BC5A-76640272860E}"/>
              </a:ext>
            </a:extLst>
          </p:cNvPr>
          <p:cNvSpPr/>
          <p:nvPr/>
        </p:nvSpPr>
        <p:spPr>
          <a:xfrm>
            <a:off x="4142205" y="4999699"/>
            <a:ext cx="9312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3245B-739A-B543-A28B-89FA8532AC7A}"/>
              </a:ext>
            </a:extLst>
          </p:cNvPr>
          <p:cNvSpPr/>
          <p:nvPr/>
        </p:nvSpPr>
        <p:spPr>
          <a:xfrm>
            <a:off x="4152299" y="2708924"/>
            <a:ext cx="9529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crypto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96F783-971C-8C4F-AB4D-B535D15A81CC}"/>
              </a:ext>
            </a:extLst>
          </p:cNvPr>
          <p:cNvSpPr/>
          <p:nvPr/>
        </p:nvSpPr>
        <p:spPr>
          <a:xfrm>
            <a:off x="4152297" y="3336785"/>
            <a:ext cx="941314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zlib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00747E-3CC0-C24E-826D-76FBC6EFA945}"/>
              </a:ext>
            </a:extLst>
          </p:cNvPr>
          <p:cNvSpPr/>
          <p:nvPr/>
        </p:nvSpPr>
        <p:spPr>
          <a:xfrm>
            <a:off x="5179974" y="3445110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8B548-E884-634B-B855-A8522E3706F0}"/>
              </a:ext>
            </a:extLst>
          </p:cNvPr>
          <p:cNvSpPr/>
          <p:nvPr/>
        </p:nvSpPr>
        <p:spPr>
          <a:xfrm>
            <a:off x="4142206" y="4733308"/>
            <a:ext cx="598723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console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87DBB9-6016-E54B-AA84-6296AD9CB66D}"/>
              </a:ext>
            </a:extLst>
          </p:cNvPr>
          <p:cNvSpPr/>
          <p:nvPr/>
        </p:nvSpPr>
        <p:spPr>
          <a:xfrm>
            <a:off x="9170097" y="2317809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9E8A83-8578-104D-BC7E-7F2C8E4E9081}"/>
              </a:ext>
            </a:extLst>
          </p:cNvPr>
          <p:cNvSpPr/>
          <p:nvPr/>
        </p:nvSpPr>
        <p:spPr>
          <a:xfrm>
            <a:off x="9170098" y="2057870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1B4DE-4BEC-104C-B482-24B8E79F3503}"/>
              </a:ext>
            </a:extLst>
          </p:cNvPr>
          <p:cNvSpPr/>
          <p:nvPr/>
        </p:nvSpPr>
        <p:spPr>
          <a:xfrm>
            <a:off x="4132093" y="4466917"/>
            <a:ext cx="941314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028FD2-523D-7845-81D7-3C10283FFF19}"/>
              </a:ext>
            </a:extLst>
          </p:cNvPr>
          <p:cNvSpPr/>
          <p:nvPr/>
        </p:nvSpPr>
        <p:spPr>
          <a:xfrm>
            <a:off x="6480254" y="3755862"/>
            <a:ext cx="1123248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9891D2-DC39-3648-86F7-E729AD9D2C7D}"/>
              </a:ext>
            </a:extLst>
          </p:cNvPr>
          <p:cNvSpPr/>
          <p:nvPr/>
        </p:nvSpPr>
        <p:spPr>
          <a:xfrm>
            <a:off x="7857408" y="3479589"/>
            <a:ext cx="11631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54000" rIns="27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string_decoder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CF96E3-FC5C-2A40-81DF-9AE5E21757FC}"/>
              </a:ext>
            </a:extLst>
          </p:cNvPr>
          <p:cNvSpPr/>
          <p:nvPr/>
        </p:nvSpPr>
        <p:spPr>
          <a:xfrm>
            <a:off x="9170097" y="2582734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70F46F-0BE3-0041-B526-C7245D4E2018}"/>
              </a:ext>
            </a:extLst>
          </p:cNvPr>
          <p:cNvSpPr/>
          <p:nvPr/>
        </p:nvSpPr>
        <p:spPr>
          <a:xfrm>
            <a:off x="9170092" y="3578360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async_hooks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39D0B8-E993-E74E-B2B4-A2B497114EEA}"/>
              </a:ext>
            </a:extLst>
          </p:cNvPr>
          <p:cNvSpPr/>
          <p:nvPr/>
        </p:nvSpPr>
        <p:spPr>
          <a:xfrm>
            <a:off x="9170091" y="3836635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perf_hooks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F5DCBF-EB6E-0D48-A9CD-7DBAD48ED96F}"/>
              </a:ext>
            </a:extLst>
          </p:cNvPr>
          <p:cNvSpPr/>
          <p:nvPr/>
        </p:nvSpPr>
        <p:spPr>
          <a:xfrm>
            <a:off x="9170090" y="4092708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trace_events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A2C564-7702-B040-B270-8EC4DB42CCFD}"/>
              </a:ext>
            </a:extLst>
          </p:cNvPr>
          <p:cNvSpPr/>
          <p:nvPr/>
        </p:nvSpPr>
        <p:spPr>
          <a:xfrm>
            <a:off x="9170089" y="4355284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inspector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169BCF-9090-854F-B002-2BDC816CAC7F}"/>
              </a:ext>
            </a:extLst>
          </p:cNvPr>
          <p:cNvSpPr/>
          <p:nvPr/>
        </p:nvSpPr>
        <p:spPr>
          <a:xfrm>
            <a:off x="9170091" y="2845562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B9A5A-8D8C-A843-84E4-288CF9A62D7E}"/>
              </a:ext>
            </a:extLst>
          </p:cNvPr>
          <p:cNvSpPr/>
          <p:nvPr/>
        </p:nvSpPr>
        <p:spPr>
          <a:xfrm>
            <a:off x="9170090" y="3118316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A5775C-A73E-A64B-B500-99829E865630}"/>
              </a:ext>
            </a:extLst>
          </p:cNvPr>
          <p:cNvSpPr/>
          <p:nvPr/>
        </p:nvSpPr>
        <p:spPr>
          <a:xfrm>
            <a:off x="9170089" y="4767021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worker_threads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F34B95-4B55-8249-BE54-0179795AF872}"/>
              </a:ext>
            </a:extLst>
          </p:cNvPr>
          <p:cNvSpPr/>
          <p:nvPr/>
        </p:nvSpPr>
        <p:spPr>
          <a:xfrm>
            <a:off x="6470640" y="2564112"/>
            <a:ext cx="113286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1CC8B2-3544-1246-A89A-CFD6509A0854}"/>
              </a:ext>
            </a:extLst>
          </p:cNvPr>
          <p:cNvSpPr/>
          <p:nvPr/>
        </p:nvSpPr>
        <p:spPr>
          <a:xfrm>
            <a:off x="1709957" y="4408833"/>
            <a:ext cx="121910" cy="138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EE691B-CDBC-9A4C-8D05-F9A8041D2BBD}"/>
              </a:ext>
            </a:extLst>
          </p:cNvPr>
          <p:cNvSpPr/>
          <p:nvPr/>
        </p:nvSpPr>
        <p:spPr>
          <a:xfrm>
            <a:off x="1723652" y="2075353"/>
            <a:ext cx="121910" cy="138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38542D-F0BA-4F4E-A36A-1283A3E9F40C}"/>
              </a:ext>
            </a:extLst>
          </p:cNvPr>
          <p:cNvSpPr/>
          <p:nvPr/>
        </p:nvSpPr>
        <p:spPr>
          <a:xfrm>
            <a:off x="1734181" y="3212916"/>
            <a:ext cx="121910" cy="1384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8CD465-0B81-2841-B0AE-09A15E38A840}"/>
              </a:ext>
            </a:extLst>
          </p:cNvPr>
          <p:cNvSpPr/>
          <p:nvPr/>
        </p:nvSpPr>
        <p:spPr>
          <a:xfrm>
            <a:off x="1699657" y="4777215"/>
            <a:ext cx="121910" cy="138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CD4937-33DE-6141-A691-16EFDD1E29AC}"/>
              </a:ext>
            </a:extLst>
          </p:cNvPr>
          <p:cNvSpPr/>
          <p:nvPr/>
        </p:nvSpPr>
        <p:spPr>
          <a:xfrm>
            <a:off x="5179973" y="4120122"/>
            <a:ext cx="1050861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fs.promises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843B1C-BECB-7B45-BD5E-2F0EEC066F76}"/>
              </a:ext>
            </a:extLst>
          </p:cNvPr>
          <p:cNvSpPr/>
          <p:nvPr/>
        </p:nvSpPr>
        <p:spPr>
          <a:xfrm>
            <a:off x="6480925" y="4163296"/>
            <a:ext cx="1122577" cy="3839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1851551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4D82-81BF-3D4E-B50F-F9D25FD8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node-core-modules.xlsx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D67E7-6AD9-4843-8C36-80FE31C00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4036" y="5690884"/>
            <a:ext cx="2063011" cy="45719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sk-SK" dirty="0"/>
              <a:t>.............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981C3-5F0B-E84E-8F4A-7DAC77D1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8" y="1164921"/>
            <a:ext cx="5319020" cy="541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CD88D-4407-A149-9A25-4BEFF44F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88" y="1164921"/>
            <a:ext cx="640242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B1CB-9D39-7E47-B54C-D006339C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2CB2B-8511-214B-BD55-A2D9603BD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 dirty="0"/>
              <a:t>Čo je </a:t>
            </a:r>
            <a:r>
              <a:rPr lang="sk-SK" dirty="0" err="1"/>
              <a:t>node.js</a:t>
            </a:r>
            <a:r>
              <a:rPr lang="sk-SK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52AA-D27C-7D4C-867B-B108939D8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/>
              <a:t>Server 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b="1" dirty="0"/>
              <a:t>JavaScript</a:t>
            </a:r>
          </a:p>
          <a:p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Google‘s</a:t>
            </a:r>
            <a:r>
              <a:rPr lang="sk-SK" dirty="0"/>
              <a:t> V8</a:t>
            </a:r>
          </a:p>
          <a:p>
            <a:r>
              <a:rPr lang="sk-SK" dirty="0" err="1"/>
              <a:t>Evented</a:t>
            </a:r>
            <a:r>
              <a:rPr lang="sk-SK" dirty="0"/>
              <a:t>, </a:t>
            </a:r>
            <a:r>
              <a:rPr lang="sk-SK" b="1" dirty="0" err="1"/>
              <a:t>non-blocking</a:t>
            </a:r>
            <a:r>
              <a:rPr lang="sk-SK" dirty="0"/>
              <a:t> I/O.</a:t>
            </a:r>
          </a:p>
          <a:p>
            <a:r>
              <a:rPr lang="sk-SK" dirty="0"/>
              <a:t>Module </a:t>
            </a:r>
            <a:r>
              <a:rPr lang="sk-SK" dirty="0" err="1"/>
              <a:t>System</a:t>
            </a:r>
            <a:r>
              <a:rPr lang="sk-SK" dirty="0"/>
              <a:t> (</a:t>
            </a:r>
            <a:r>
              <a:rPr lang="sk-SK" dirty="0" err="1"/>
              <a:t>CommonJS</a:t>
            </a:r>
            <a:r>
              <a:rPr lang="sk-SK" dirty="0"/>
              <a:t> and ES)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D5A82-B865-1741-948D-771A09AB6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 dirty="0"/>
              <a:t>Načo je (bol vymyslený):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E36FF-DF95-EA41-AE62-06E7DB545E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k-SK" dirty="0"/>
              <a:t>To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purely</a:t>
            </a:r>
            <a:r>
              <a:rPr lang="sk-SK" dirty="0"/>
              <a:t> </a:t>
            </a:r>
            <a:r>
              <a:rPr lang="sk-SK" dirty="0" err="1"/>
              <a:t>evented</a:t>
            </a:r>
            <a:r>
              <a:rPr lang="sk-SK" dirty="0"/>
              <a:t>, </a:t>
            </a:r>
            <a:r>
              <a:rPr lang="sk-SK" b="1" dirty="0" err="1"/>
              <a:t>non-blocking</a:t>
            </a:r>
            <a:r>
              <a:rPr lang="sk-SK" dirty="0"/>
              <a:t> </a:t>
            </a:r>
            <a:r>
              <a:rPr lang="sk-SK" dirty="0" err="1"/>
              <a:t>infrastructure</a:t>
            </a:r>
            <a:r>
              <a:rPr lang="sk-SK" dirty="0"/>
              <a:t> to </a:t>
            </a:r>
            <a:r>
              <a:rPr lang="sk-SK" dirty="0" err="1"/>
              <a:t>script</a:t>
            </a:r>
            <a:r>
              <a:rPr lang="sk-SK" dirty="0"/>
              <a:t> </a:t>
            </a:r>
            <a:r>
              <a:rPr lang="sk-SK" b="1" dirty="0" err="1"/>
              <a:t>highly</a:t>
            </a:r>
            <a:r>
              <a:rPr lang="sk-SK" b="1" dirty="0"/>
              <a:t> </a:t>
            </a:r>
            <a:r>
              <a:rPr lang="sk-SK" b="1" dirty="0" err="1"/>
              <a:t>concurrent</a:t>
            </a:r>
            <a:r>
              <a:rPr lang="sk-SK" b="1" dirty="0"/>
              <a:t> </a:t>
            </a:r>
            <a:r>
              <a:rPr lang="sk-SK" dirty="0" err="1"/>
              <a:t>programs</a:t>
            </a:r>
            <a:r>
              <a:rPr lang="sk-SK" dirty="0"/>
              <a:t> (web </a:t>
            </a:r>
            <a:r>
              <a:rPr lang="sk-SK" dirty="0" err="1"/>
              <a:t>servers</a:t>
            </a:r>
            <a:r>
              <a:rPr lang="sk-SK" dirty="0"/>
              <a:t>,...)</a:t>
            </a:r>
          </a:p>
          <a:p>
            <a:r>
              <a:rPr lang="sk-SK" dirty="0" err="1"/>
              <a:t>The</a:t>
            </a:r>
            <a:r>
              <a:rPr lang="sk-SK" dirty="0"/>
              <a:t> API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fammiliar</a:t>
            </a:r>
            <a:r>
              <a:rPr lang="sk-SK" b="1" dirty="0"/>
              <a:t> to </a:t>
            </a:r>
            <a:r>
              <a:rPr lang="sk-SK" b="1" dirty="0" err="1"/>
              <a:t>client</a:t>
            </a:r>
            <a:r>
              <a:rPr lang="sk-SK" b="1" dirty="0"/>
              <a:t> </a:t>
            </a:r>
            <a:r>
              <a:rPr lang="sk-SK" b="1" dirty="0" err="1"/>
              <a:t>side</a:t>
            </a:r>
            <a:r>
              <a:rPr lang="sk-SK" b="1" dirty="0"/>
              <a:t> JS </a:t>
            </a:r>
            <a:r>
              <a:rPr lang="sk-SK" dirty="0" err="1"/>
              <a:t>programmers</a:t>
            </a:r>
            <a:r>
              <a:rPr lang="sk-SK" dirty="0"/>
              <a:t> and </a:t>
            </a:r>
            <a:r>
              <a:rPr lang="sk-SK" b="1" dirty="0" err="1"/>
              <a:t>old</a:t>
            </a:r>
            <a:r>
              <a:rPr lang="sk-SK" b="1" dirty="0"/>
              <a:t> </a:t>
            </a:r>
            <a:r>
              <a:rPr lang="sk-SK" b="1" dirty="0" err="1"/>
              <a:t>school</a:t>
            </a:r>
            <a:r>
              <a:rPr lang="sk-SK" b="1" dirty="0"/>
              <a:t> UNIX </a:t>
            </a:r>
            <a:r>
              <a:rPr lang="sk-SK" b="1" dirty="0" err="1"/>
              <a:t>hackers</a:t>
            </a:r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8E33FE-CA64-964A-A5A2-786FD0E6128A}"/>
              </a:ext>
            </a:extLst>
          </p:cNvPr>
          <p:cNvSpPr/>
          <p:nvPr/>
        </p:nvSpPr>
        <p:spPr>
          <a:xfrm>
            <a:off x="839788" y="6385153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</a:p>
        </p:txBody>
      </p:sp>
    </p:spTree>
    <p:extLst>
      <p:ext uri="{BB962C8B-B14F-4D97-AF65-F5344CB8AC3E}">
        <p14:creationId xmlns:p14="http://schemas.microsoft.com/office/powerpoint/2010/main" val="88660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node.js</a:t>
            </a:r>
            <a:r>
              <a:rPr lang="en-US" dirty="0"/>
              <a:t> (in 4 pictures)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76" y="1537814"/>
            <a:ext cx="4121188" cy="2495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126149"/>
            <a:ext cx="3563435" cy="22700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36590"/>
            <a:ext cx="3563435" cy="24966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-6966"/>
          <a:stretch/>
        </p:blipFill>
        <p:spPr>
          <a:xfrm>
            <a:off x="4704386" y="4126149"/>
            <a:ext cx="4384878" cy="2270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239E8B-F232-2B44-B2B6-1050F940F404}"/>
              </a:ext>
            </a:extLst>
          </p:cNvPr>
          <p:cNvSpPr/>
          <p:nvPr/>
        </p:nvSpPr>
        <p:spPr>
          <a:xfrm>
            <a:off x="777505" y="6489036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</a:p>
        </p:txBody>
      </p:sp>
    </p:spTree>
    <p:extLst>
      <p:ext uri="{BB962C8B-B14F-4D97-AF65-F5344CB8AC3E}">
        <p14:creationId xmlns:p14="http://schemas.microsoft.com/office/powerpoint/2010/main" val="263596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D7EB-A45B-8C4A-94EE-8103CD9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7182-0179-CD4E-8957-EE224C9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Prečo bol vymyslený:</a:t>
            </a:r>
          </a:p>
          <a:p>
            <a:r>
              <a:rPr lang="sk-SK" dirty="0"/>
              <a:t>IO </a:t>
            </a:r>
            <a:r>
              <a:rPr lang="sk-SK" dirty="0" err="1"/>
              <a:t>needs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done </a:t>
            </a:r>
            <a:r>
              <a:rPr lang="sk-SK" dirty="0" err="1"/>
              <a:t>differently</a:t>
            </a:r>
            <a:r>
              <a:rPr lang="sk-SK" dirty="0"/>
              <a:t>, </a:t>
            </a:r>
          </a:p>
          <a:p>
            <a:r>
              <a:rPr lang="sk-SK" dirty="0" err="1"/>
              <a:t>Threaded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leaky</a:t>
            </a:r>
            <a:r>
              <a:rPr lang="sk-SK" dirty="0"/>
              <a:t> </a:t>
            </a:r>
            <a:r>
              <a:rPr lang="sk-SK" dirty="0" err="1"/>
              <a:t>abstraction</a:t>
            </a:r>
            <a:endParaRPr lang="sk-SK" dirty="0"/>
          </a:p>
          <a:p>
            <a:r>
              <a:rPr lang="sk-SK" dirty="0" err="1"/>
              <a:t>Why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everyone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loops</a:t>
            </a:r>
            <a:r>
              <a:rPr lang="sk-SK" dirty="0"/>
              <a:t>, </a:t>
            </a:r>
            <a:r>
              <a:rPr lang="sk-SK" dirty="0" err="1"/>
              <a:t>callbacks</a:t>
            </a:r>
            <a:r>
              <a:rPr lang="sk-SK" dirty="0"/>
              <a:t> and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IO ?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b="1" dirty="0"/>
              <a:t>Prečo Java </a:t>
            </a:r>
            <a:r>
              <a:rPr lang="sk-SK" b="1" dirty="0" err="1"/>
              <a:t>Script</a:t>
            </a:r>
            <a:r>
              <a:rPr lang="sk-SK" b="1" dirty="0"/>
              <a:t>:</a:t>
            </a:r>
          </a:p>
          <a:p>
            <a:r>
              <a:rPr lang="sk-SK" dirty="0" err="1"/>
              <a:t>Anonymous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, </a:t>
            </a:r>
            <a:r>
              <a:rPr lang="sk-SK" dirty="0" err="1"/>
              <a:t>closures</a:t>
            </a:r>
            <a:endParaRPr lang="sk-SK" dirty="0"/>
          </a:p>
          <a:p>
            <a:r>
              <a:rPr lang="sk-SK" dirty="0"/>
              <a:t>Ony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at a </a:t>
            </a:r>
            <a:r>
              <a:rPr lang="sk-SK" dirty="0" err="1"/>
              <a:t>time</a:t>
            </a:r>
            <a:endParaRPr lang="sk-SK" dirty="0"/>
          </a:p>
          <a:p>
            <a:r>
              <a:rPr lang="sk-SK" dirty="0"/>
              <a:t>DOM </a:t>
            </a:r>
            <a:r>
              <a:rPr lang="sk-SK" dirty="0" err="1"/>
              <a:t>Events</a:t>
            </a:r>
            <a:r>
              <a:rPr lang="sk-SK" dirty="0"/>
              <a:t> („I/O“ in </a:t>
            </a:r>
            <a:r>
              <a:rPr lang="sk-SK" dirty="0" err="1"/>
              <a:t>browser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b="1" dirty="0"/>
          </a:p>
          <a:p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41D76-D7B3-384C-AD78-F060ADE9C6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Design </a:t>
            </a:r>
            <a:r>
              <a:rPr lang="sk-SK" b="1" dirty="0" err="1"/>
              <a:t>Goals</a:t>
            </a:r>
            <a:r>
              <a:rPr lang="sk-SK" b="1" dirty="0"/>
              <a:t> (</a:t>
            </a:r>
            <a:r>
              <a:rPr lang="sk-SK" b="1" dirty="0" err="1"/>
              <a:t>original</a:t>
            </a:r>
            <a:r>
              <a:rPr lang="sk-SK" b="1" dirty="0"/>
              <a:t> R.D.):</a:t>
            </a:r>
          </a:p>
          <a:p>
            <a:pPr marL="0" indent="0">
              <a:buNone/>
            </a:pPr>
            <a:endParaRPr lang="sk-SK" dirty="0"/>
          </a:p>
          <a:p>
            <a:r>
              <a:rPr lang="sk-SK" dirty="0"/>
              <a:t>No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</a:t>
            </a:r>
            <a:r>
              <a:rPr lang="sk-SK" dirty="0" err="1"/>
              <a:t>perform</a:t>
            </a:r>
            <a:r>
              <a:rPr lang="sk-SK" dirty="0"/>
              <a:t> IO</a:t>
            </a:r>
          </a:p>
          <a:p>
            <a:r>
              <a:rPr lang="sk-SK" dirty="0"/>
              <a:t>To </a:t>
            </a:r>
            <a:r>
              <a:rPr lang="sk-SK" dirty="0" err="1"/>
              <a:t>receive</a:t>
            </a:r>
            <a:r>
              <a:rPr lang="sk-SK" dirty="0"/>
              <a:t> </a:t>
            </a:r>
            <a:r>
              <a:rPr lang="sk-SK" dirty="0" err="1"/>
              <a:t>info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disk, net or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,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/>
              <a:t>Stream </a:t>
            </a:r>
            <a:r>
              <a:rPr lang="sk-SK" dirty="0" err="1"/>
              <a:t>everything</a:t>
            </a:r>
            <a:r>
              <a:rPr lang="sk-SK" dirty="0"/>
              <a:t>, never </a:t>
            </a:r>
            <a:r>
              <a:rPr lang="sk-SK" dirty="0" err="1"/>
              <a:t>force</a:t>
            </a:r>
            <a:r>
              <a:rPr lang="sk-SK" dirty="0"/>
              <a:t> </a:t>
            </a:r>
            <a:r>
              <a:rPr lang="sk-SK" dirty="0" err="1"/>
              <a:t>buffering</a:t>
            </a:r>
            <a:r>
              <a:rPr lang="sk-SK" dirty="0"/>
              <a:t> of </a:t>
            </a:r>
            <a:r>
              <a:rPr lang="sk-SK" dirty="0" err="1"/>
              <a:t>data</a:t>
            </a:r>
            <a:endParaRPr lang="sk-SK" dirty="0"/>
          </a:p>
          <a:p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build</a:t>
            </a:r>
            <a:r>
              <a:rPr lang="sk-SK" dirty="0"/>
              <a:t>-in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most </a:t>
            </a:r>
            <a:r>
              <a:rPr lang="sk-SK" dirty="0" err="1"/>
              <a:t>important</a:t>
            </a:r>
            <a:r>
              <a:rPr lang="sk-SK" dirty="0"/>
              <a:t> </a:t>
            </a:r>
            <a:r>
              <a:rPr lang="sk-SK" dirty="0" err="1"/>
              <a:t>protocols</a:t>
            </a:r>
            <a:r>
              <a:rPr lang="sk-SK" dirty="0"/>
              <a:t> TCP, DNS, HTTP</a:t>
            </a:r>
          </a:p>
          <a:p>
            <a:endParaRPr lang="sk-S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DCD56B-F28D-F043-836D-2B1E59C3DA34}"/>
              </a:ext>
            </a:extLst>
          </p:cNvPr>
          <p:cNvSpPr txBox="1">
            <a:spLocks/>
          </p:cNvSpPr>
          <p:nvPr/>
        </p:nvSpPr>
        <p:spPr>
          <a:xfrm>
            <a:off x="1981200" y="4077967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B949D5-ED04-2A44-AABF-71FAD05BB4F5}"/>
              </a:ext>
            </a:extLst>
          </p:cNvPr>
          <p:cNvSpPr txBox="1">
            <a:spLocks/>
          </p:cNvSpPr>
          <p:nvPr/>
        </p:nvSpPr>
        <p:spPr>
          <a:xfrm>
            <a:off x="1981200" y="4717730"/>
            <a:ext cx="4040188" cy="214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23BFC-0B27-344F-86D6-293142C6D313}"/>
              </a:ext>
            </a:extLst>
          </p:cNvPr>
          <p:cNvSpPr/>
          <p:nvPr/>
        </p:nvSpPr>
        <p:spPr>
          <a:xfrm>
            <a:off x="838200" y="6409760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</a:p>
        </p:txBody>
      </p:sp>
    </p:spTree>
    <p:extLst>
      <p:ext uri="{BB962C8B-B14F-4D97-AF65-F5344CB8AC3E}">
        <p14:creationId xmlns:p14="http://schemas.microsoft.com/office/powerpoint/2010/main" val="52276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138B-B912-1047-A171-02B0F30A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49F6-4FD6-724A-B543-09A95DFEA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 dirty="0"/>
              <a:t>MDN </a:t>
            </a:r>
            <a:r>
              <a:rPr lang="sk-SK" dirty="0" err="1"/>
              <a:t>Definition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0F3CE-E705-FC42-BE6F-5AD9293312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>
                <a:hlinkClick r:id="rId3"/>
              </a:rPr>
              <a:t>Node</a:t>
            </a:r>
            <a:r>
              <a:rPr lang="sk-SK" dirty="0"/>
              <a:t> (or more </a:t>
            </a:r>
            <a:r>
              <a:rPr lang="sk-SK" dirty="0" err="1"/>
              <a:t>formally</a:t>
            </a:r>
            <a:r>
              <a:rPr lang="sk-SK" dirty="0"/>
              <a:t> </a:t>
            </a:r>
            <a:r>
              <a:rPr lang="sk-SK" i="1" dirty="0" err="1"/>
              <a:t>Node.js</a:t>
            </a:r>
            <a:r>
              <a:rPr lang="sk-SK" dirty="0"/>
              <a:t>)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b="1" dirty="0" err="1"/>
              <a:t>open-source</a:t>
            </a:r>
            <a:r>
              <a:rPr lang="sk-SK" dirty="0"/>
              <a:t>, </a:t>
            </a:r>
            <a:r>
              <a:rPr lang="sk-SK" b="1" dirty="0" err="1"/>
              <a:t>cross-platform</a:t>
            </a:r>
            <a:r>
              <a:rPr lang="sk-SK" dirty="0"/>
              <a:t>, </a:t>
            </a:r>
            <a:r>
              <a:rPr lang="sk-SK" dirty="0" err="1"/>
              <a:t>runtime</a:t>
            </a:r>
            <a:r>
              <a:rPr lang="sk-SK" dirty="0"/>
              <a:t> </a:t>
            </a:r>
            <a:r>
              <a:rPr lang="sk-SK" dirty="0" err="1"/>
              <a:t>environment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allows</a:t>
            </a:r>
            <a:r>
              <a:rPr lang="sk-SK" dirty="0"/>
              <a:t> </a:t>
            </a:r>
            <a:r>
              <a:rPr lang="sk-SK" dirty="0" err="1"/>
              <a:t>developers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b="1" dirty="0" err="1"/>
              <a:t>all</a:t>
            </a:r>
            <a:r>
              <a:rPr lang="sk-SK" b="1" dirty="0"/>
              <a:t> </a:t>
            </a:r>
            <a:r>
              <a:rPr lang="sk-SK" b="1" dirty="0" err="1"/>
              <a:t>kinds</a:t>
            </a:r>
            <a:r>
              <a:rPr lang="sk-SK" dirty="0"/>
              <a:t> of server-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tools</a:t>
            </a:r>
            <a:r>
              <a:rPr lang="sk-SK" dirty="0"/>
              <a:t> and </a:t>
            </a:r>
            <a:r>
              <a:rPr lang="sk-SK" dirty="0" err="1"/>
              <a:t>applications</a:t>
            </a:r>
            <a:r>
              <a:rPr lang="sk-SK" dirty="0"/>
              <a:t> in </a:t>
            </a:r>
            <a:r>
              <a:rPr lang="sk-SK" dirty="0">
                <a:hlinkClick r:id="rId4"/>
              </a:rPr>
              <a:t>JavaScript</a:t>
            </a:r>
            <a:r>
              <a:rPr lang="sk-SK" dirty="0"/>
              <a:t>. </a:t>
            </a:r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runtime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intended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b="1" dirty="0" err="1"/>
              <a:t>outside</a:t>
            </a:r>
            <a:r>
              <a:rPr lang="sk-SK" b="1" dirty="0"/>
              <a:t> of a </a:t>
            </a:r>
            <a:r>
              <a:rPr lang="sk-SK" b="1" dirty="0" err="1"/>
              <a:t>browser</a:t>
            </a:r>
            <a:r>
              <a:rPr lang="sk-SK" b="1" dirty="0"/>
              <a:t> </a:t>
            </a:r>
            <a:r>
              <a:rPr lang="sk-SK" b="1" dirty="0" err="1"/>
              <a:t>context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i.e</a:t>
            </a:r>
            <a:r>
              <a:rPr lang="sk-SK" dirty="0"/>
              <a:t>.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on a </a:t>
            </a:r>
            <a:r>
              <a:rPr lang="sk-SK" dirty="0" err="1"/>
              <a:t>computer</a:t>
            </a:r>
            <a:r>
              <a:rPr lang="sk-SK" dirty="0"/>
              <a:t> or server OS). As </a:t>
            </a:r>
            <a:r>
              <a:rPr lang="sk-SK" dirty="0" err="1"/>
              <a:t>such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environment</a:t>
            </a:r>
            <a:r>
              <a:rPr lang="sk-SK" b="1" dirty="0"/>
              <a:t> </a:t>
            </a:r>
            <a:r>
              <a:rPr lang="sk-SK" b="1" dirty="0" err="1"/>
              <a:t>omits</a:t>
            </a:r>
            <a:r>
              <a:rPr lang="sk-SK" b="1" dirty="0"/>
              <a:t> </a:t>
            </a:r>
            <a:r>
              <a:rPr lang="sk-SK" b="1" dirty="0" err="1"/>
              <a:t>browser-specific</a:t>
            </a:r>
            <a:r>
              <a:rPr lang="sk-SK" b="1" dirty="0"/>
              <a:t> JavaScript </a:t>
            </a:r>
            <a:r>
              <a:rPr lang="sk-SK" b="1" dirty="0" err="1"/>
              <a:t>APIs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b="1" dirty="0" err="1"/>
              <a:t>adds</a:t>
            </a:r>
            <a:r>
              <a:rPr lang="sk-SK" b="1" dirty="0"/>
              <a:t> </a:t>
            </a:r>
            <a:r>
              <a:rPr lang="sk-SK" b="1" dirty="0" err="1"/>
              <a:t>support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more </a:t>
            </a:r>
            <a:r>
              <a:rPr lang="sk-SK" b="1" dirty="0" err="1"/>
              <a:t>traditional</a:t>
            </a:r>
            <a:r>
              <a:rPr lang="sk-SK" b="1" dirty="0"/>
              <a:t> OS </a:t>
            </a:r>
            <a:r>
              <a:rPr lang="sk-SK" b="1" dirty="0" err="1"/>
              <a:t>APIs</a:t>
            </a:r>
            <a:r>
              <a:rPr lang="sk-SK" dirty="0"/>
              <a:t> </a:t>
            </a:r>
            <a:r>
              <a:rPr lang="sk-SK" dirty="0" err="1"/>
              <a:t>including</a:t>
            </a:r>
            <a:r>
              <a:rPr lang="sk-SK" dirty="0"/>
              <a:t> HTTP and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libraries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E438-2A97-9F4B-BBEE-92A3A7C62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 dirty="0"/>
              <a:t>Prax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6A89E-E7BE-734A-ADC6-62E7CB5698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b="1" dirty="0" err="1"/>
              <a:t>open</a:t>
            </a:r>
            <a:r>
              <a:rPr lang="sk-SK" b="1" dirty="0"/>
              <a:t> </a:t>
            </a:r>
            <a:r>
              <a:rPr lang="sk-SK" b="1" dirty="0" err="1"/>
              <a:t>source</a:t>
            </a:r>
            <a:r>
              <a:rPr lang="sk-SK" b="1" dirty="0"/>
              <a:t>:</a:t>
            </a:r>
            <a:r>
              <a:rPr lang="sk-SK" dirty="0"/>
              <a:t> </a:t>
            </a:r>
            <a:r>
              <a:rPr lang="sk-SK" dirty="0">
                <a:hlinkClick r:id="rId5"/>
              </a:rPr>
              <a:t>https://github.com/nodejs/node</a:t>
            </a:r>
            <a:endParaRPr lang="sk-SK" dirty="0"/>
          </a:p>
          <a:p>
            <a:r>
              <a:rPr lang="sk-SK" b="1" dirty="0" err="1"/>
              <a:t>cross</a:t>
            </a:r>
            <a:r>
              <a:rPr lang="sk-SK" b="1" dirty="0"/>
              <a:t> </a:t>
            </a:r>
            <a:r>
              <a:rPr lang="sk-SK" b="1" dirty="0" err="1"/>
              <a:t>platform</a:t>
            </a:r>
            <a:r>
              <a:rPr lang="sk-SK" dirty="0"/>
              <a:t>: Linux, OSX, Windows, </a:t>
            </a:r>
            <a:r>
              <a:rPr lang="sk-SK" dirty="0" err="1"/>
              <a:t>SunOS</a:t>
            </a:r>
            <a:r>
              <a:rPr lang="sk-SK" b="1" dirty="0"/>
              <a:t>  </a:t>
            </a:r>
            <a:r>
              <a:rPr lang="sk-SK" dirty="0"/>
              <a:t>AIX on </a:t>
            </a:r>
            <a:r>
              <a:rPr lang="sk-SK" dirty="0" err="1"/>
              <a:t>Power</a:t>
            </a:r>
            <a:r>
              <a:rPr lang="sk-SK" dirty="0"/>
              <a:t> </a:t>
            </a:r>
            <a:r>
              <a:rPr lang="sk-SK" dirty="0" err="1"/>
              <a:t>Series</a:t>
            </a:r>
            <a:r>
              <a:rPr lang="sk-SK" dirty="0"/>
              <a:t>, Linux on </a:t>
            </a:r>
            <a:r>
              <a:rPr lang="sk-SK" dirty="0" err="1"/>
              <a:t>Power</a:t>
            </a:r>
            <a:r>
              <a:rPr lang="sk-SK" dirty="0"/>
              <a:t> </a:t>
            </a:r>
            <a:r>
              <a:rPr lang="sk-SK" dirty="0" err="1"/>
              <a:t>Series</a:t>
            </a:r>
            <a:r>
              <a:rPr lang="sk-SK" dirty="0"/>
              <a:t>, Linux on </a:t>
            </a:r>
            <a:r>
              <a:rPr lang="sk-SK" dirty="0" err="1"/>
              <a:t>System</a:t>
            </a:r>
            <a:r>
              <a:rPr lang="sk-SK" dirty="0"/>
              <a:t> z</a:t>
            </a:r>
          </a:p>
          <a:p>
            <a:r>
              <a:rPr lang="sk-SK" b="1" dirty="0" err="1"/>
              <a:t>all</a:t>
            </a:r>
            <a:r>
              <a:rPr lang="sk-SK" b="1" dirty="0"/>
              <a:t> </a:t>
            </a:r>
            <a:r>
              <a:rPr lang="sk-SK" b="1" dirty="0" err="1"/>
              <a:t>kinds</a:t>
            </a:r>
            <a:r>
              <a:rPr lang="sk-SK" b="1" dirty="0"/>
              <a:t> of </a:t>
            </a:r>
            <a:r>
              <a:rPr lang="sk-SK" b="1" dirty="0" err="1"/>
              <a:t>apps</a:t>
            </a:r>
            <a:r>
              <a:rPr lang="sk-SK" b="1" dirty="0"/>
              <a:t>:</a:t>
            </a:r>
          </a:p>
          <a:p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9EEC7-1714-144A-82CD-B075EB069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27" y="4603120"/>
            <a:ext cx="3832261" cy="18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C36196-5E30-B441-AA8C-5D4DF4AB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z="6600" dirty="0" err="1">
                <a:solidFill>
                  <a:srgbClr val="FFFFFF"/>
                </a:solidFill>
              </a:rPr>
              <a:t>node.js</a:t>
            </a:r>
            <a:r>
              <a:rPr lang="sk-SK" sz="6600" dirty="0">
                <a:solidFill>
                  <a:srgbClr val="FFFFFF"/>
                </a:solidFill>
              </a:rPr>
              <a:t> </a:t>
            </a:r>
            <a:r>
              <a:rPr lang="sk-SK" sz="6600" dirty="0" err="1">
                <a:solidFill>
                  <a:srgbClr val="FFFFFF"/>
                </a:solidFill>
              </a:rPr>
              <a:t>platform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9192-B2B6-D343-BE9B-52EAC42A5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Introduction to </a:t>
            </a:r>
            <a:r>
              <a:rPr lang="en-US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architecture </a:t>
            </a:r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and basic concepts of </a:t>
            </a:r>
            <a:r>
              <a:rPr lang="en-US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usage and programming</a:t>
            </a:r>
          </a:p>
        </p:txBody>
      </p:sp>
    </p:spTree>
    <p:extLst>
      <p:ext uri="{BB962C8B-B14F-4D97-AF65-F5344CB8AC3E}">
        <p14:creationId xmlns:p14="http://schemas.microsoft.com/office/powerpoint/2010/main" val="325177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09" y="1600201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your code </a:t>
            </a:r>
            <a:r>
              <a:rPr lang="en-US" dirty="0"/>
              <a:t>is</a:t>
            </a:r>
            <a:r>
              <a:rPr lang="en-US" b="1" dirty="0"/>
              <a:t>:</a:t>
            </a:r>
          </a:p>
          <a:p>
            <a:r>
              <a:rPr lang="en-US" dirty="0"/>
              <a:t>written in JavaScript language</a:t>
            </a:r>
          </a:p>
          <a:p>
            <a:r>
              <a:rPr lang="en-US" dirty="0"/>
              <a:t>one starting file (</a:t>
            </a:r>
            <a:r>
              <a:rPr lang="en-US" dirty="0" err="1"/>
              <a:t>index.js</a:t>
            </a:r>
            <a:r>
              <a:rPr lang="en-US" dirty="0"/>
              <a:t>, </a:t>
            </a:r>
            <a:r>
              <a:rPr lang="en-US" dirty="0" err="1"/>
              <a:t>server.js</a:t>
            </a:r>
            <a:r>
              <a:rPr lang="en-US" dirty="0"/>
              <a:t>, </a:t>
            </a:r>
            <a:r>
              <a:rPr lang="en-US" dirty="0" err="1"/>
              <a:t>app.js</a:t>
            </a:r>
            <a:r>
              <a:rPr lang="en-US" dirty="0"/>
              <a:t>) </a:t>
            </a:r>
          </a:p>
          <a:p>
            <a:r>
              <a:rPr lang="en-US" dirty="0"/>
              <a:t>Run by </a:t>
            </a:r>
            <a:r>
              <a:rPr lang="en-US" b="1" i="1" dirty="0"/>
              <a:t>V8 engine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8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509" y="1600201"/>
            <a:ext cx="412429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b="1" i="1"/>
              <a:t>V8</a:t>
            </a:r>
            <a:r>
              <a:rPr lang="sk-SK"/>
              <a:t> is Google’s </a:t>
            </a:r>
          </a:p>
          <a:p>
            <a:r>
              <a:rPr lang="sk-SK"/>
              <a:t>open source </a:t>
            </a:r>
          </a:p>
          <a:p>
            <a:r>
              <a:rPr lang="sk-SK"/>
              <a:t>high-performance JavaScript engine</a:t>
            </a:r>
          </a:p>
          <a:p>
            <a:r>
              <a:rPr lang="sk-SK"/>
              <a:t>written in C++ </a:t>
            </a:r>
          </a:p>
          <a:p>
            <a:r>
              <a:rPr lang="sk-SK"/>
              <a:t>used in Google Chrome, node.js and others</a:t>
            </a:r>
          </a:p>
          <a:p>
            <a:r>
              <a:rPr lang="sk-SK"/>
              <a:t>V8 Design Elements</a:t>
            </a:r>
          </a:p>
          <a:p>
            <a:pPr lvl="1"/>
            <a:r>
              <a:rPr lang="sk-SK"/>
              <a:t>just-in-time (JIT) compilation</a:t>
            </a:r>
          </a:p>
          <a:p>
            <a:pPr lvl="1"/>
            <a:r>
              <a:rPr lang="sk-SK"/>
              <a:t>Fast Property Access</a:t>
            </a:r>
          </a:p>
          <a:p>
            <a:pPr lvl="1"/>
            <a:r>
              <a:rPr lang="sk-SK"/>
              <a:t>Dynamic Machine Code Generation</a:t>
            </a:r>
          </a:p>
          <a:p>
            <a:pPr lvl="1"/>
            <a:r>
              <a:rPr lang="sk-SK"/>
              <a:t>Efficient Garbage Collection</a:t>
            </a:r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4" y="1974773"/>
            <a:ext cx="3881819" cy="4151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1201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660C7-6541-5D4F-BDD7-D65831E8BA4A}"/>
              </a:ext>
            </a:extLst>
          </p:cNvPr>
          <p:cNvSpPr/>
          <p:nvPr/>
        </p:nvSpPr>
        <p:spPr>
          <a:xfrm>
            <a:off x="1981200" y="6308725"/>
            <a:ext cx="560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sk-SK" sz="800">
                <a:solidFill>
                  <a:prstClr val="black"/>
                </a:solidFill>
                <a:latin typeface="Calibri"/>
                <a:hlinkClick r:id="rId3"/>
              </a:rPr>
              <a:t>https://github.com/v8/v8/wiki/Design-Elements</a:t>
            </a:r>
            <a:r>
              <a:rPr lang="sk-SK" sz="800">
                <a:solidFill>
                  <a:prstClr val="black"/>
                </a:solidFill>
                <a:latin typeface="Calibri"/>
              </a:rPr>
              <a:t>, </a:t>
            </a:r>
            <a:r>
              <a:rPr lang="sk-SK" sz="800">
                <a:solidFill>
                  <a:prstClr val="black"/>
                </a:solidFill>
                <a:latin typeface="Calibri"/>
                <a:hlinkClick r:id="rId4"/>
              </a:rPr>
              <a:t>https://v8project.blogspot.com/2016/08/firing-up-ignition-interpreter.html</a:t>
            </a:r>
            <a:endParaRPr lang="sk-SK" sz="800">
              <a:solidFill>
                <a:prstClr val="black"/>
              </a:solidFill>
              <a:latin typeface="Calibri"/>
            </a:endParaRPr>
          </a:p>
          <a:p>
            <a:pPr defTabSz="457200"/>
            <a:endParaRPr lang="sk-SK" sz="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3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{91097457-D299-8742-9A85-7F892FF4BD65}tf10001072</Template>
  <TotalTime>156</TotalTime>
  <Words>1007</Words>
  <Application>Microsoft Macintosh PowerPoint</Application>
  <PresentationFormat>Widescreen</PresentationFormat>
  <Paragraphs>211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Office Theme</vt:lpstr>
      <vt:lpstr>1_Office Theme</vt:lpstr>
      <vt:lpstr>Node.js</vt:lpstr>
      <vt:lpstr>node.js – historický význam</vt:lpstr>
      <vt:lpstr>What is node.js</vt:lpstr>
      <vt:lpstr>What is node.js (in 4 pictures)</vt:lpstr>
      <vt:lpstr>What is node.js</vt:lpstr>
      <vt:lpstr>What is node.js</vt:lpstr>
      <vt:lpstr>node.js platform</vt:lpstr>
      <vt:lpstr>node.js platform</vt:lpstr>
      <vt:lpstr>node.js platform</vt:lpstr>
      <vt:lpstr>node.js platform</vt:lpstr>
      <vt:lpstr>node.js platform</vt:lpstr>
      <vt:lpstr>node.js platform – libuv, event loop</vt:lpstr>
      <vt:lpstr>node.js platform</vt:lpstr>
      <vt:lpstr>node.js platform</vt:lpstr>
      <vt:lpstr>node.js platform</vt:lpstr>
      <vt:lpstr>node.js platform</vt:lpstr>
      <vt:lpstr>node.js platform - Recap</vt:lpstr>
      <vt:lpstr>Core Modules and APIs</vt:lpstr>
      <vt:lpstr>Core Modules and API</vt:lpstr>
      <vt:lpstr>     Core Modules and APIs</vt:lpstr>
      <vt:lpstr>node.js Core Modules and APIs</vt:lpstr>
      <vt:lpstr>node-core-modules.xlsx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</dc:creator>
  <cp:lastModifiedBy>Marcus</cp:lastModifiedBy>
  <cp:revision>37</cp:revision>
  <dcterms:created xsi:type="dcterms:W3CDTF">2019-10-15T08:18:55Z</dcterms:created>
  <dcterms:modified xsi:type="dcterms:W3CDTF">2019-10-21T09:17:59Z</dcterms:modified>
</cp:coreProperties>
</file>